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63E"/>
    <a:srgbClr val="EA5141"/>
    <a:srgbClr val="DA4E43"/>
    <a:srgbClr val="247E99"/>
    <a:srgbClr val="177152"/>
    <a:srgbClr val="0B8A6D"/>
    <a:srgbClr val="479F59"/>
    <a:srgbClr val="87BB51"/>
    <a:srgbClr val="F99F3C"/>
    <a:srgbClr val="F37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77" d="100"/>
          <a:sy n="77" d="100"/>
        </p:scale>
        <p:origin x="-984" y="2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/>
            <a:t>Моральный долг - принятие моральных норм, свободное и добровольное их выполнение.</a:t>
          </a:r>
          <a:endParaRPr lang="uk-UA" sz="14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D6C2B0CD-EC76-42D1-A9C5-6D2247E3296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/>
            <a:t>Моральный долг как понятие этики обозначает нравственно аргументированное принуждение к поступкам. </a:t>
          </a:r>
          <a:r>
            <a:rPr lang="ru-RU" sz="1400" b="0" dirty="0" smtClean="0"/>
            <a:t>Моральный долг требует</a:t>
          </a:r>
          <a:r>
            <a:rPr lang="ru-RU" sz="1400" dirty="0" smtClean="0"/>
            <a:t> не принуждения, а </a:t>
          </a:r>
          <a:r>
            <a:rPr lang="ru-RU" sz="1400" b="0" dirty="0" err="1" smtClean="0"/>
            <a:t>самопринуждения</a:t>
          </a:r>
          <a:r>
            <a:rPr lang="ru-RU" sz="1400" dirty="0" smtClean="0"/>
            <a:t>. Долг осознаётся как внутреннее побуждение, как необходимость совершать какие-либо действия.</a:t>
          </a:r>
          <a:endParaRPr lang="uk-UA" sz="1400" dirty="0"/>
        </a:p>
      </dgm:t>
    </dgm:pt>
    <dgm:pt modelId="{DC15354B-DFF9-4899-8CEA-76E844C2ED24}" type="parTrans" cxnId="{00175B9D-CE21-4D78-8563-05DF83BB3561}">
      <dgm:prSet/>
      <dgm:spPr/>
      <dgm:t>
        <a:bodyPr/>
        <a:lstStyle/>
        <a:p>
          <a:endParaRPr lang="uk-UA"/>
        </a:p>
      </dgm:t>
    </dgm:pt>
    <dgm:pt modelId="{D7C0A817-4EFE-4E45-9A21-D02916B4CEFB}" type="sibTrans" cxnId="{00175B9D-CE21-4D78-8563-05DF83BB3561}">
      <dgm:prSet/>
      <dgm:spPr/>
      <dgm:t>
        <a:bodyPr/>
        <a:lstStyle/>
        <a:p>
          <a:endParaRPr lang="uk-UA"/>
        </a:p>
      </dgm:t>
    </dgm:pt>
    <dgm:pt modelId="{C266269C-5D4E-4A82-AA10-EBAC57D42D0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b="0" dirty="0" smtClean="0"/>
            <a:t>Долг несёт в себе нравственное начало только в том случае, когда его выполнение является добровольным делом</a:t>
          </a:r>
          <a:r>
            <a:rPr lang="ru-RU" sz="1400" dirty="0" smtClean="0"/>
            <a:t>. Нравственный долг – сознательное и свободное подчинение требованиям морального поведения. Следуя долгу, мы осознаём приоритетность более высокого начала, чем наши собственные интересы.</a:t>
          </a:r>
          <a:endParaRPr lang="uk-UA" sz="1400" dirty="0"/>
        </a:p>
      </dgm:t>
    </dgm:pt>
    <dgm:pt modelId="{CC11B360-D379-491A-99A7-19ED7C66D37D}" type="parTrans" cxnId="{D78AED83-5C65-4668-AC5C-A2889A29A898}">
      <dgm:prSet/>
      <dgm:spPr/>
      <dgm:t>
        <a:bodyPr/>
        <a:lstStyle/>
        <a:p>
          <a:endParaRPr lang="uk-UA"/>
        </a:p>
      </dgm:t>
    </dgm:pt>
    <dgm:pt modelId="{D5106F95-E5DC-461D-A74B-6E79D5394CB9}" type="sibTrans" cxnId="{D78AED83-5C65-4668-AC5C-A2889A29A898}">
      <dgm:prSet/>
      <dgm:spPr/>
      <dgm:t>
        <a:bodyPr/>
        <a:lstStyle/>
        <a:p>
          <a:endParaRPr lang="uk-UA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3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  <dgm:pt modelId="{40597133-36FE-453D-B77C-4AA4680FBB79}" type="pres">
      <dgm:prSet presAssocID="{2D62AF3E-3AAF-4AD8-9288-0D44F4508C3B}" presName="spaceBetweenRectangles" presStyleCnt="0"/>
      <dgm:spPr/>
    </dgm:pt>
    <dgm:pt modelId="{49D6EC64-E4D6-4074-B873-51DD29666C96}" type="pres">
      <dgm:prSet presAssocID="{D6C2B0CD-EC76-42D1-A9C5-6D2247E32960}" presName="parentLin" presStyleCnt="0"/>
      <dgm:spPr/>
    </dgm:pt>
    <dgm:pt modelId="{9B751387-E24F-4690-BBCD-0503F44E9DEB}" type="pres">
      <dgm:prSet presAssocID="{D6C2B0CD-EC76-42D1-A9C5-6D2247E3296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939B678-759C-469C-BA47-AA58EEA2F6DA}" type="pres">
      <dgm:prSet presAssocID="{D6C2B0CD-EC76-42D1-A9C5-6D2247E329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592A52-B619-43B1-92FB-F40D8847A17E}" type="pres">
      <dgm:prSet presAssocID="{D6C2B0CD-EC76-42D1-A9C5-6D2247E32960}" presName="negativeSpace" presStyleCnt="0"/>
      <dgm:spPr/>
    </dgm:pt>
    <dgm:pt modelId="{C0AE4AF9-329F-4874-97FC-16F23D286837}" type="pres">
      <dgm:prSet presAssocID="{D6C2B0CD-EC76-42D1-A9C5-6D2247E32960}" presName="childText" presStyleLbl="conFgAcc1" presStyleIdx="1" presStyleCnt="3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  <dgm:pt modelId="{C3517D31-D989-431C-8ED8-FA5D07011AD2}" type="pres">
      <dgm:prSet presAssocID="{D7C0A817-4EFE-4E45-9A21-D02916B4CEFB}" presName="spaceBetweenRectangles" presStyleCnt="0"/>
      <dgm:spPr/>
    </dgm:pt>
    <dgm:pt modelId="{4121EA6B-8883-46EA-A6CF-D95566B9A850}" type="pres">
      <dgm:prSet presAssocID="{C266269C-5D4E-4A82-AA10-EBAC57D42D0D}" presName="parentLin" presStyleCnt="0"/>
      <dgm:spPr/>
    </dgm:pt>
    <dgm:pt modelId="{B22F37E0-8BA3-454D-BADD-C608C35A0677}" type="pres">
      <dgm:prSet presAssocID="{C266269C-5D4E-4A82-AA10-EBAC57D42D0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A8C3486-9B94-4EBC-9E30-66CCD5A520B8}" type="pres">
      <dgm:prSet presAssocID="{C266269C-5D4E-4A82-AA10-EBAC57D42D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914F31-E17A-4E4A-B6B2-240DE72252E6}" type="pres">
      <dgm:prSet presAssocID="{C266269C-5D4E-4A82-AA10-EBAC57D42D0D}" presName="negativeSpace" presStyleCnt="0"/>
      <dgm:spPr/>
    </dgm:pt>
    <dgm:pt modelId="{7B7C0DCC-40B1-4B0E-91E2-BF22366D208E}" type="pres">
      <dgm:prSet presAssocID="{C266269C-5D4E-4A82-AA10-EBAC57D42D0D}" presName="childText" presStyleLbl="conFgAcc1" presStyleIdx="2" presStyleCnt="3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</dgm:ptLst>
  <dgm:cxnLst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3495F6BC-1786-41A3-9BC3-A08E921ED61F}" type="presOf" srcId="{B057323B-DFB7-4F55-BBA2-33CDA603427E}" destId="{1CB01A89-F7C0-400F-956E-32912A45681A}" srcOrd="0" destOrd="0" presId="urn:microsoft.com/office/officeart/2005/8/layout/list1"/>
    <dgm:cxn modelId="{71DE00EB-2849-4B6E-A459-A3C68BEB9884}" type="presOf" srcId="{E5A0B1A3-2ADC-44D1-AA1B-BB6F0FB55888}" destId="{394FF3D4-D442-4210-B965-9BD86041DBA4}" srcOrd="1" destOrd="0" presId="urn:microsoft.com/office/officeart/2005/8/layout/list1"/>
    <dgm:cxn modelId="{926156DA-2A63-4213-A4AE-EA864BBA9A5E}" type="presOf" srcId="{D6C2B0CD-EC76-42D1-A9C5-6D2247E32960}" destId="{9B751387-E24F-4690-BBCD-0503F44E9DEB}" srcOrd="0" destOrd="0" presId="urn:microsoft.com/office/officeart/2005/8/layout/list1"/>
    <dgm:cxn modelId="{EA957CF0-D37E-4F2A-B568-BF5CF86694B2}" type="presOf" srcId="{C266269C-5D4E-4A82-AA10-EBAC57D42D0D}" destId="{BA8C3486-9B94-4EBC-9E30-66CCD5A520B8}" srcOrd="1" destOrd="0" presId="urn:microsoft.com/office/officeart/2005/8/layout/list1"/>
    <dgm:cxn modelId="{0154321A-179B-4A11-97A2-D90C74D2625D}" type="presOf" srcId="{E5A0B1A3-2ADC-44D1-AA1B-BB6F0FB55888}" destId="{6C674C01-0CB8-496F-B516-5F20E1BA410A}" srcOrd="0" destOrd="0" presId="urn:microsoft.com/office/officeart/2005/8/layout/list1"/>
    <dgm:cxn modelId="{FA421C40-55F8-45B5-8AA3-6F9D617A24B1}" type="presOf" srcId="{C266269C-5D4E-4A82-AA10-EBAC57D42D0D}" destId="{B22F37E0-8BA3-454D-BADD-C608C35A0677}" srcOrd="0" destOrd="0" presId="urn:microsoft.com/office/officeart/2005/8/layout/list1"/>
    <dgm:cxn modelId="{00175B9D-CE21-4D78-8563-05DF83BB3561}" srcId="{B057323B-DFB7-4F55-BBA2-33CDA603427E}" destId="{D6C2B0CD-EC76-42D1-A9C5-6D2247E32960}" srcOrd="1" destOrd="0" parTransId="{DC15354B-DFF9-4899-8CEA-76E844C2ED24}" sibTransId="{D7C0A817-4EFE-4E45-9A21-D02916B4CEFB}"/>
    <dgm:cxn modelId="{EB15C36E-1B2B-4D73-8600-A1619A32476C}" type="presOf" srcId="{D6C2B0CD-EC76-42D1-A9C5-6D2247E32960}" destId="{F939B678-759C-469C-BA47-AA58EEA2F6DA}" srcOrd="1" destOrd="0" presId="urn:microsoft.com/office/officeart/2005/8/layout/list1"/>
    <dgm:cxn modelId="{D78AED83-5C65-4668-AC5C-A2889A29A898}" srcId="{B057323B-DFB7-4F55-BBA2-33CDA603427E}" destId="{C266269C-5D4E-4A82-AA10-EBAC57D42D0D}" srcOrd="2" destOrd="0" parTransId="{CC11B360-D379-491A-99A7-19ED7C66D37D}" sibTransId="{D5106F95-E5DC-461D-A74B-6E79D5394CB9}"/>
    <dgm:cxn modelId="{D88E93BD-F3B4-4FF2-B3D3-3F56D5D8A4FD}" type="presParOf" srcId="{1CB01A89-F7C0-400F-956E-32912A45681A}" destId="{8A3499D1-A728-428A-BD56-F80522ABFC29}" srcOrd="0" destOrd="0" presId="urn:microsoft.com/office/officeart/2005/8/layout/list1"/>
    <dgm:cxn modelId="{E5FC1654-251C-4E0B-A0F8-32CBD35A5617}" type="presParOf" srcId="{8A3499D1-A728-428A-BD56-F80522ABFC29}" destId="{6C674C01-0CB8-496F-B516-5F20E1BA410A}" srcOrd="0" destOrd="0" presId="urn:microsoft.com/office/officeart/2005/8/layout/list1"/>
    <dgm:cxn modelId="{F6F5A7E9-5E30-463C-9324-2C809D2A95C5}" type="presParOf" srcId="{8A3499D1-A728-428A-BD56-F80522ABFC29}" destId="{394FF3D4-D442-4210-B965-9BD86041DBA4}" srcOrd="1" destOrd="0" presId="urn:microsoft.com/office/officeart/2005/8/layout/list1"/>
    <dgm:cxn modelId="{F999C6B6-E6AB-46BE-B5BB-07427D7C648F}" type="presParOf" srcId="{1CB01A89-F7C0-400F-956E-32912A45681A}" destId="{06465AEE-5C4B-4431-8D04-8FFCD2553D26}" srcOrd="1" destOrd="0" presId="urn:microsoft.com/office/officeart/2005/8/layout/list1"/>
    <dgm:cxn modelId="{7ED62DBA-05B2-4AF3-86D8-E64BD6E2946F}" type="presParOf" srcId="{1CB01A89-F7C0-400F-956E-32912A45681A}" destId="{5329B72E-B3F5-40C9-9CD2-B931121834C2}" srcOrd="2" destOrd="0" presId="urn:microsoft.com/office/officeart/2005/8/layout/list1"/>
    <dgm:cxn modelId="{5C5FE19E-5547-4CFE-BC79-826299678919}" type="presParOf" srcId="{1CB01A89-F7C0-400F-956E-32912A45681A}" destId="{40597133-36FE-453D-B77C-4AA4680FBB79}" srcOrd="3" destOrd="0" presId="urn:microsoft.com/office/officeart/2005/8/layout/list1"/>
    <dgm:cxn modelId="{91E35F49-3B31-4DD3-970F-0C82A948EAD9}" type="presParOf" srcId="{1CB01A89-F7C0-400F-956E-32912A45681A}" destId="{49D6EC64-E4D6-4074-B873-51DD29666C96}" srcOrd="4" destOrd="0" presId="urn:microsoft.com/office/officeart/2005/8/layout/list1"/>
    <dgm:cxn modelId="{479B4B47-94A6-473F-AA24-0A77F5406DFD}" type="presParOf" srcId="{49D6EC64-E4D6-4074-B873-51DD29666C96}" destId="{9B751387-E24F-4690-BBCD-0503F44E9DEB}" srcOrd="0" destOrd="0" presId="urn:microsoft.com/office/officeart/2005/8/layout/list1"/>
    <dgm:cxn modelId="{79C0F01E-BD60-4DFD-A4DF-036B0470AE43}" type="presParOf" srcId="{49D6EC64-E4D6-4074-B873-51DD29666C96}" destId="{F939B678-759C-469C-BA47-AA58EEA2F6DA}" srcOrd="1" destOrd="0" presId="urn:microsoft.com/office/officeart/2005/8/layout/list1"/>
    <dgm:cxn modelId="{1A32ECA3-069A-4107-A16B-8C7F0CA512C3}" type="presParOf" srcId="{1CB01A89-F7C0-400F-956E-32912A45681A}" destId="{13592A52-B619-43B1-92FB-F40D8847A17E}" srcOrd="5" destOrd="0" presId="urn:microsoft.com/office/officeart/2005/8/layout/list1"/>
    <dgm:cxn modelId="{2A460E38-30B1-4F70-9258-D3ED4F7ED3E5}" type="presParOf" srcId="{1CB01A89-F7C0-400F-956E-32912A45681A}" destId="{C0AE4AF9-329F-4874-97FC-16F23D286837}" srcOrd="6" destOrd="0" presId="urn:microsoft.com/office/officeart/2005/8/layout/list1"/>
    <dgm:cxn modelId="{8C8627A5-0482-49E5-947C-AF4B35D3FFBE}" type="presParOf" srcId="{1CB01A89-F7C0-400F-956E-32912A45681A}" destId="{C3517D31-D989-431C-8ED8-FA5D07011AD2}" srcOrd="7" destOrd="0" presId="urn:microsoft.com/office/officeart/2005/8/layout/list1"/>
    <dgm:cxn modelId="{BF839B3C-006A-4FFA-BDA7-2005A13103D6}" type="presParOf" srcId="{1CB01A89-F7C0-400F-956E-32912A45681A}" destId="{4121EA6B-8883-46EA-A6CF-D95566B9A850}" srcOrd="8" destOrd="0" presId="urn:microsoft.com/office/officeart/2005/8/layout/list1"/>
    <dgm:cxn modelId="{7FD1659B-5688-4FD0-BAB8-77D0E974B8A3}" type="presParOf" srcId="{4121EA6B-8883-46EA-A6CF-D95566B9A850}" destId="{B22F37E0-8BA3-454D-BADD-C608C35A0677}" srcOrd="0" destOrd="0" presId="urn:microsoft.com/office/officeart/2005/8/layout/list1"/>
    <dgm:cxn modelId="{38FCB6EB-2349-4DEA-8568-A1F218CA4C6E}" type="presParOf" srcId="{4121EA6B-8883-46EA-A6CF-D95566B9A850}" destId="{BA8C3486-9B94-4EBC-9E30-66CCD5A520B8}" srcOrd="1" destOrd="0" presId="urn:microsoft.com/office/officeart/2005/8/layout/list1"/>
    <dgm:cxn modelId="{18FA78CF-4ACE-4544-906E-1F28603B2946}" type="presParOf" srcId="{1CB01A89-F7C0-400F-956E-32912A45681A}" destId="{66914F31-E17A-4E4A-B6B2-240DE72252E6}" srcOrd="9" destOrd="0" presId="urn:microsoft.com/office/officeart/2005/8/layout/list1"/>
    <dgm:cxn modelId="{CDAD48B9-5288-4D07-8FBF-BB55E08D96C7}" type="presParOf" srcId="{1CB01A89-F7C0-400F-956E-32912A45681A}" destId="{7B7C0DCC-40B1-4B0E-91E2-BF22366D20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E7E3B2-4794-4BBB-BDAF-606B137AAB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uk-UA"/>
        </a:p>
      </dgm:t>
    </dgm:pt>
    <dgm:pt modelId="{045567A8-F913-49AF-989F-3EBA8B282778}">
      <dgm:prSet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Волонтерство</a:t>
          </a:r>
          <a:r>
            <a:rPr lang="ru-RU" dirty="0" smtClean="0">
              <a:solidFill>
                <a:schemeClr val="tx1"/>
              </a:solidFill>
            </a:rPr>
            <a:t> - это добровольная деятельность людей на безвозмездной основе, направленная на достижение социально-значимых целей и решение проблем общества.</a:t>
          </a:r>
          <a:endParaRPr lang="ru-RU" dirty="0">
            <a:solidFill>
              <a:schemeClr val="tx1"/>
            </a:solidFill>
          </a:endParaRPr>
        </a:p>
      </dgm:t>
    </dgm:pt>
    <dgm:pt modelId="{9FBF7F54-2472-43BA-BE46-1F060796B99E}" type="parTrans" cxnId="{4A187181-CAB8-42EF-8C42-47449A4F6B34}">
      <dgm:prSet/>
      <dgm:spPr/>
      <dgm:t>
        <a:bodyPr/>
        <a:lstStyle/>
        <a:p>
          <a:endParaRPr lang="ru-RU"/>
        </a:p>
      </dgm:t>
    </dgm:pt>
    <dgm:pt modelId="{58690CA0-D4A8-4AF1-A69A-7D38B822B119}" type="sibTrans" cxnId="{4A187181-CAB8-42EF-8C42-47449A4F6B34}">
      <dgm:prSet/>
      <dgm:spPr/>
      <dgm:t>
        <a:bodyPr/>
        <a:lstStyle/>
        <a:p>
          <a:endParaRPr lang="ru-RU"/>
        </a:p>
      </dgm:t>
    </dgm:pt>
    <dgm:pt modelId="{17C0184A-27F2-4373-ACD4-58C8DF18712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Волонтеры - люди, работающие в какой-либо области по своей воле, на основе принципов морального долга и альтруизма, на благо других людей без материального вознаграждения.</a:t>
          </a:r>
          <a:endParaRPr lang="ru-RU" dirty="0">
            <a:solidFill>
              <a:schemeClr val="tx1"/>
            </a:solidFill>
          </a:endParaRPr>
        </a:p>
      </dgm:t>
    </dgm:pt>
    <dgm:pt modelId="{6EBF17B2-A5B2-4588-96D6-C6F93102994E}" type="parTrans" cxnId="{B8141EE3-8C24-413E-9534-CBEF3479B608}">
      <dgm:prSet/>
      <dgm:spPr/>
      <dgm:t>
        <a:bodyPr/>
        <a:lstStyle/>
        <a:p>
          <a:endParaRPr lang="ru-RU"/>
        </a:p>
      </dgm:t>
    </dgm:pt>
    <dgm:pt modelId="{940C7793-5EB9-4554-BF52-6D47A5D0625F}" type="sibTrans" cxnId="{B8141EE3-8C24-413E-9534-CBEF3479B608}">
      <dgm:prSet/>
      <dgm:spPr/>
      <dgm:t>
        <a:bodyPr/>
        <a:lstStyle/>
        <a:p>
          <a:endParaRPr lang="ru-RU"/>
        </a:p>
      </dgm:t>
    </dgm:pt>
    <dgm:pt modelId="{ED834B38-BAE9-496E-B858-87752025310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Центральным мотивом волонтёрской деятельности являются моральный долг и альтруизм.</a:t>
          </a:r>
          <a:endParaRPr lang="ru-RU" dirty="0">
            <a:solidFill>
              <a:schemeClr val="tx1"/>
            </a:solidFill>
          </a:endParaRPr>
        </a:p>
      </dgm:t>
    </dgm:pt>
    <dgm:pt modelId="{B5EEBA7B-D223-4608-BF6C-D2AFEF2CB9D1}" type="parTrans" cxnId="{2B2A6483-6A77-48BA-A17F-D73AA36BD40F}">
      <dgm:prSet/>
      <dgm:spPr/>
      <dgm:t>
        <a:bodyPr/>
        <a:lstStyle/>
        <a:p>
          <a:endParaRPr lang="ru-RU"/>
        </a:p>
      </dgm:t>
    </dgm:pt>
    <dgm:pt modelId="{29E9EF56-412C-4954-8603-DDBE53AC7DDE}" type="sibTrans" cxnId="{2B2A6483-6A77-48BA-A17F-D73AA36BD40F}">
      <dgm:prSet/>
      <dgm:spPr/>
      <dgm:t>
        <a:bodyPr/>
        <a:lstStyle/>
        <a:p>
          <a:endParaRPr lang="ru-RU"/>
        </a:p>
      </dgm:t>
    </dgm:pt>
    <dgm:pt modelId="{5AE517F1-CBAE-4333-8C77-2C5901E03B4B}" type="pres">
      <dgm:prSet presAssocID="{AAE7E3B2-4794-4BBB-BDAF-606B137AAB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82C7AEB-A6B6-4EF7-BFB5-5239706965C9}" type="pres">
      <dgm:prSet presAssocID="{AAE7E3B2-4794-4BBB-BDAF-606B137AAB6C}" presName="Name1" presStyleCnt="0"/>
      <dgm:spPr/>
    </dgm:pt>
    <dgm:pt modelId="{06CE329C-0AB1-47EC-9D2E-710FA966C93A}" type="pres">
      <dgm:prSet presAssocID="{AAE7E3B2-4794-4BBB-BDAF-606B137AAB6C}" presName="cycle" presStyleCnt="0"/>
      <dgm:spPr/>
    </dgm:pt>
    <dgm:pt modelId="{B3A45A54-0349-4609-86CD-DCE83D27AA08}" type="pres">
      <dgm:prSet presAssocID="{AAE7E3B2-4794-4BBB-BDAF-606B137AAB6C}" presName="srcNode" presStyleLbl="node1" presStyleIdx="0" presStyleCnt="3"/>
      <dgm:spPr/>
    </dgm:pt>
    <dgm:pt modelId="{C725D561-C019-48D4-B897-29A4EC46380C}" type="pres">
      <dgm:prSet presAssocID="{AAE7E3B2-4794-4BBB-BDAF-606B137AAB6C}" presName="conn" presStyleLbl="parChTrans1D2" presStyleIdx="0" presStyleCnt="1"/>
      <dgm:spPr/>
      <dgm:t>
        <a:bodyPr/>
        <a:lstStyle/>
        <a:p>
          <a:endParaRPr lang="ru-RU"/>
        </a:p>
      </dgm:t>
    </dgm:pt>
    <dgm:pt modelId="{28083E90-6BC9-4E0C-8B0D-8F4A17ACAD5F}" type="pres">
      <dgm:prSet presAssocID="{AAE7E3B2-4794-4BBB-BDAF-606B137AAB6C}" presName="extraNode" presStyleLbl="node1" presStyleIdx="0" presStyleCnt="3"/>
      <dgm:spPr/>
    </dgm:pt>
    <dgm:pt modelId="{8D9556C1-756E-452A-A5D3-D4A1988E4190}" type="pres">
      <dgm:prSet presAssocID="{AAE7E3B2-4794-4BBB-BDAF-606B137AAB6C}" presName="dstNode" presStyleLbl="node1" presStyleIdx="0" presStyleCnt="3"/>
      <dgm:spPr/>
    </dgm:pt>
    <dgm:pt modelId="{26068DB2-5E6F-4189-B7DB-2AE1041E9333}" type="pres">
      <dgm:prSet presAssocID="{045567A8-F913-49AF-989F-3EBA8B28277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D9030-304C-4992-8788-67CC98994413}" type="pres">
      <dgm:prSet presAssocID="{045567A8-F913-49AF-989F-3EBA8B282778}" presName="accent_1" presStyleCnt="0"/>
      <dgm:spPr/>
    </dgm:pt>
    <dgm:pt modelId="{1A774397-AFFA-4155-BB6A-3DF7EBEF9E33}" type="pres">
      <dgm:prSet presAssocID="{045567A8-F913-49AF-989F-3EBA8B282778}" presName="accentRepeatNode" presStyleLbl="solidFgAcc1" presStyleIdx="0" presStyleCnt="3"/>
      <dgm:spPr/>
    </dgm:pt>
    <dgm:pt modelId="{EE5D75C8-A6E8-4C75-8342-35E604973D25}" type="pres">
      <dgm:prSet presAssocID="{17C0184A-27F2-4373-ACD4-58C8DF18712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23035-5CD5-47BF-BB37-7A21F58B587D}" type="pres">
      <dgm:prSet presAssocID="{17C0184A-27F2-4373-ACD4-58C8DF187122}" presName="accent_2" presStyleCnt="0"/>
      <dgm:spPr/>
    </dgm:pt>
    <dgm:pt modelId="{9B2DF902-8580-4401-AACB-E4CD2035E81F}" type="pres">
      <dgm:prSet presAssocID="{17C0184A-27F2-4373-ACD4-58C8DF187122}" presName="accentRepeatNode" presStyleLbl="solidFgAcc1" presStyleIdx="1" presStyleCnt="3"/>
      <dgm:spPr/>
    </dgm:pt>
    <dgm:pt modelId="{A9F1BE13-5A44-4315-BA2A-DA83162AB95C}" type="pres">
      <dgm:prSet presAssocID="{ED834B38-BAE9-496E-B858-87752025310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8B1C6-A608-4DFB-A348-FD4334CBD6E5}" type="pres">
      <dgm:prSet presAssocID="{ED834B38-BAE9-496E-B858-877520253109}" presName="accent_3" presStyleCnt="0"/>
      <dgm:spPr/>
    </dgm:pt>
    <dgm:pt modelId="{D756A5DF-A5B2-4712-A47D-9E220E065438}" type="pres">
      <dgm:prSet presAssocID="{ED834B38-BAE9-496E-B858-877520253109}" presName="accentRepeatNode" presStyleLbl="solidFgAcc1" presStyleIdx="2" presStyleCnt="3"/>
      <dgm:spPr/>
    </dgm:pt>
  </dgm:ptLst>
  <dgm:cxnLst>
    <dgm:cxn modelId="{42D2D16B-FF73-45C2-9D7B-C905B4546500}" type="presOf" srcId="{58690CA0-D4A8-4AF1-A69A-7D38B822B119}" destId="{C725D561-C019-48D4-B897-29A4EC46380C}" srcOrd="0" destOrd="0" presId="urn:microsoft.com/office/officeart/2008/layout/VerticalCurvedList"/>
    <dgm:cxn modelId="{4A187181-CAB8-42EF-8C42-47449A4F6B34}" srcId="{AAE7E3B2-4794-4BBB-BDAF-606B137AAB6C}" destId="{045567A8-F913-49AF-989F-3EBA8B282778}" srcOrd="0" destOrd="0" parTransId="{9FBF7F54-2472-43BA-BE46-1F060796B99E}" sibTransId="{58690CA0-D4A8-4AF1-A69A-7D38B822B119}"/>
    <dgm:cxn modelId="{2B2A6483-6A77-48BA-A17F-D73AA36BD40F}" srcId="{AAE7E3B2-4794-4BBB-BDAF-606B137AAB6C}" destId="{ED834B38-BAE9-496E-B858-877520253109}" srcOrd="2" destOrd="0" parTransId="{B5EEBA7B-D223-4608-BF6C-D2AFEF2CB9D1}" sibTransId="{29E9EF56-412C-4954-8603-DDBE53AC7DDE}"/>
    <dgm:cxn modelId="{1DBCD689-F077-4B42-9AC2-53B808F06BAB}" type="presOf" srcId="{17C0184A-27F2-4373-ACD4-58C8DF187122}" destId="{EE5D75C8-A6E8-4C75-8342-35E604973D25}" srcOrd="0" destOrd="0" presId="urn:microsoft.com/office/officeart/2008/layout/VerticalCurvedList"/>
    <dgm:cxn modelId="{B8141EE3-8C24-413E-9534-CBEF3479B608}" srcId="{AAE7E3B2-4794-4BBB-BDAF-606B137AAB6C}" destId="{17C0184A-27F2-4373-ACD4-58C8DF187122}" srcOrd="1" destOrd="0" parTransId="{6EBF17B2-A5B2-4588-96D6-C6F93102994E}" sibTransId="{940C7793-5EB9-4554-BF52-6D47A5D0625F}"/>
    <dgm:cxn modelId="{95B25F5B-D3E2-4620-828C-8DE361DB6BBB}" type="presOf" srcId="{045567A8-F913-49AF-989F-3EBA8B282778}" destId="{26068DB2-5E6F-4189-B7DB-2AE1041E9333}" srcOrd="0" destOrd="0" presId="urn:microsoft.com/office/officeart/2008/layout/VerticalCurvedList"/>
    <dgm:cxn modelId="{E607837F-E648-414D-B4C4-567FD2B5DCE0}" type="presOf" srcId="{ED834B38-BAE9-496E-B858-877520253109}" destId="{A9F1BE13-5A44-4315-BA2A-DA83162AB95C}" srcOrd="0" destOrd="0" presId="urn:microsoft.com/office/officeart/2008/layout/VerticalCurvedList"/>
    <dgm:cxn modelId="{14FAF8A2-DA10-47EB-ADEC-457BB340FCB5}" type="presOf" srcId="{AAE7E3B2-4794-4BBB-BDAF-606B137AAB6C}" destId="{5AE517F1-CBAE-4333-8C77-2C5901E03B4B}" srcOrd="0" destOrd="0" presId="urn:microsoft.com/office/officeart/2008/layout/VerticalCurvedList"/>
    <dgm:cxn modelId="{9DBC8EAE-6BD5-4D56-ADD1-AE238AFFF290}" type="presParOf" srcId="{5AE517F1-CBAE-4333-8C77-2C5901E03B4B}" destId="{982C7AEB-A6B6-4EF7-BFB5-5239706965C9}" srcOrd="0" destOrd="0" presId="urn:microsoft.com/office/officeart/2008/layout/VerticalCurvedList"/>
    <dgm:cxn modelId="{86FBE49D-189A-46A0-98C6-F537081884F9}" type="presParOf" srcId="{982C7AEB-A6B6-4EF7-BFB5-5239706965C9}" destId="{06CE329C-0AB1-47EC-9D2E-710FA966C93A}" srcOrd="0" destOrd="0" presId="urn:microsoft.com/office/officeart/2008/layout/VerticalCurvedList"/>
    <dgm:cxn modelId="{4E4F12FA-8B08-4A3E-9DA3-3F67DF64C370}" type="presParOf" srcId="{06CE329C-0AB1-47EC-9D2E-710FA966C93A}" destId="{B3A45A54-0349-4609-86CD-DCE83D27AA08}" srcOrd="0" destOrd="0" presId="urn:microsoft.com/office/officeart/2008/layout/VerticalCurvedList"/>
    <dgm:cxn modelId="{DE1C8A3E-E38F-4588-B099-76898830F2D4}" type="presParOf" srcId="{06CE329C-0AB1-47EC-9D2E-710FA966C93A}" destId="{C725D561-C019-48D4-B897-29A4EC46380C}" srcOrd="1" destOrd="0" presId="urn:microsoft.com/office/officeart/2008/layout/VerticalCurvedList"/>
    <dgm:cxn modelId="{38531D28-2508-412A-9341-F14D1768A09A}" type="presParOf" srcId="{06CE329C-0AB1-47EC-9D2E-710FA966C93A}" destId="{28083E90-6BC9-4E0C-8B0D-8F4A17ACAD5F}" srcOrd="2" destOrd="0" presId="urn:microsoft.com/office/officeart/2008/layout/VerticalCurvedList"/>
    <dgm:cxn modelId="{3C291262-1FA6-4F70-B530-A6EF1ADA4F1A}" type="presParOf" srcId="{06CE329C-0AB1-47EC-9D2E-710FA966C93A}" destId="{8D9556C1-756E-452A-A5D3-D4A1988E4190}" srcOrd="3" destOrd="0" presId="urn:microsoft.com/office/officeart/2008/layout/VerticalCurvedList"/>
    <dgm:cxn modelId="{3643B130-7409-4B80-BA3E-4DEDD1E23A4F}" type="presParOf" srcId="{982C7AEB-A6B6-4EF7-BFB5-5239706965C9}" destId="{26068DB2-5E6F-4189-B7DB-2AE1041E9333}" srcOrd="1" destOrd="0" presId="urn:microsoft.com/office/officeart/2008/layout/VerticalCurvedList"/>
    <dgm:cxn modelId="{A9CEE785-CD1D-475E-A4A5-62446408B22F}" type="presParOf" srcId="{982C7AEB-A6B6-4EF7-BFB5-5239706965C9}" destId="{AC4D9030-304C-4992-8788-67CC98994413}" srcOrd="2" destOrd="0" presId="urn:microsoft.com/office/officeart/2008/layout/VerticalCurvedList"/>
    <dgm:cxn modelId="{1BE97928-61DB-4672-AD60-EF4F85DE9B2B}" type="presParOf" srcId="{AC4D9030-304C-4992-8788-67CC98994413}" destId="{1A774397-AFFA-4155-BB6A-3DF7EBEF9E33}" srcOrd="0" destOrd="0" presId="urn:microsoft.com/office/officeart/2008/layout/VerticalCurvedList"/>
    <dgm:cxn modelId="{D686C26F-759D-48A6-A040-CBB3262B22DC}" type="presParOf" srcId="{982C7AEB-A6B6-4EF7-BFB5-5239706965C9}" destId="{EE5D75C8-A6E8-4C75-8342-35E604973D25}" srcOrd="3" destOrd="0" presId="urn:microsoft.com/office/officeart/2008/layout/VerticalCurvedList"/>
    <dgm:cxn modelId="{1B3C9BC3-FCCA-4C61-AD35-A8267E6AF1E8}" type="presParOf" srcId="{982C7AEB-A6B6-4EF7-BFB5-5239706965C9}" destId="{10A23035-5CD5-47BF-BB37-7A21F58B587D}" srcOrd="4" destOrd="0" presId="urn:microsoft.com/office/officeart/2008/layout/VerticalCurvedList"/>
    <dgm:cxn modelId="{A1B6D0E1-BB55-406A-8062-99C2E877A684}" type="presParOf" srcId="{10A23035-5CD5-47BF-BB37-7A21F58B587D}" destId="{9B2DF902-8580-4401-AACB-E4CD2035E81F}" srcOrd="0" destOrd="0" presId="urn:microsoft.com/office/officeart/2008/layout/VerticalCurvedList"/>
    <dgm:cxn modelId="{1A87E096-7A60-4DF3-BE6B-2229049E481E}" type="presParOf" srcId="{982C7AEB-A6B6-4EF7-BFB5-5239706965C9}" destId="{A9F1BE13-5A44-4315-BA2A-DA83162AB95C}" srcOrd="5" destOrd="0" presId="urn:microsoft.com/office/officeart/2008/layout/VerticalCurvedList"/>
    <dgm:cxn modelId="{635841D8-C753-4730-AF9D-6747C461AEC8}" type="presParOf" srcId="{982C7AEB-A6B6-4EF7-BFB5-5239706965C9}" destId="{EEC8B1C6-A608-4DFB-A348-FD4334CBD6E5}" srcOrd="6" destOrd="0" presId="urn:microsoft.com/office/officeart/2008/layout/VerticalCurvedList"/>
    <dgm:cxn modelId="{1CA4EDC0-E380-482F-ADEA-BC3DC4423738}" type="presParOf" srcId="{EEC8B1C6-A608-4DFB-A348-FD4334CBD6E5}" destId="{D756A5DF-A5B2-4712-A47D-9E220E0654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14A685-49B8-4D52-9C2F-7E308091324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3B97622-8BEF-4E3F-A118-762425E7DEF7}">
      <dgm:prSet custT="1"/>
      <dgm:spPr/>
      <dgm:t>
        <a:bodyPr/>
        <a:lstStyle/>
        <a:p>
          <a:pPr rtl="0"/>
          <a:r>
            <a:rPr lang="ru-RU" sz="1600" dirty="0" smtClean="0"/>
            <a:t>– содействовать благу других людей;</a:t>
          </a:r>
          <a:endParaRPr lang="ru-RU" sz="1600" dirty="0"/>
        </a:p>
      </dgm:t>
    </dgm:pt>
    <dgm:pt modelId="{9FF7D7E6-C94A-4AC8-8F6A-78B8E60C447A}" type="parTrans" cxnId="{3CF5E489-565B-48F3-A6E7-F0BB293C56AA}">
      <dgm:prSet/>
      <dgm:spPr/>
      <dgm:t>
        <a:bodyPr/>
        <a:lstStyle/>
        <a:p>
          <a:endParaRPr lang="ru-RU"/>
        </a:p>
      </dgm:t>
    </dgm:pt>
    <dgm:pt modelId="{7DBAA3FE-FEB3-4806-B35B-FE925C59E138}" type="sibTrans" cxnId="{3CF5E489-565B-48F3-A6E7-F0BB293C56AA}">
      <dgm:prSet/>
      <dgm:spPr/>
      <dgm:t>
        <a:bodyPr/>
        <a:lstStyle/>
        <a:p>
          <a:endParaRPr lang="ru-RU"/>
        </a:p>
      </dgm:t>
    </dgm:pt>
    <dgm:pt modelId="{FB52B5E3-64BC-4439-B2E9-547C81B5B02F}">
      <dgm:prSet custT="1"/>
      <dgm:spPr/>
      <dgm:t>
        <a:bodyPr/>
        <a:lstStyle/>
        <a:p>
          <a:pPr rtl="0"/>
          <a:r>
            <a:rPr lang="ru-RU" sz="1600" dirty="0" smtClean="0"/>
            <a:t>– противостоять злу;</a:t>
          </a:r>
          <a:endParaRPr lang="ru-RU" sz="1600" dirty="0"/>
        </a:p>
      </dgm:t>
    </dgm:pt>
    <dgm:pt modelId="{E1FC75AA-A04E-4725-AEDC-EB0F9C17F641}" type="parTrans" cxnId="{128F1457-B23C-4D8A-B18E-209FB9230455}">
      <dgm:prSet/>
      <dgm:spPr/>
      <dgm:t>
        <a:bodyPr/>
        <a:lstStyle/>
        <a:p>
          <a:endParaRPr lang="ru-RU"/>
        </a:p>
      </dgm:t>
    </dgm:pt>
    <dgm:pt modelId="{AA99C37D-AFFE-4900-873D-85C59D63449D}" type="sibTrans" cxnId="{128F1457-B23C-4D8A-B18E-209FB9230455}">
      <dgm:prSet/>
      <dgm:spPr/>
      <dgm:t>
        <a:bodyPr/>
        <a:lstStyle/>
        <a:p>
          <a:endParaRPr lang="ru-RU"/>
        </a:p>
      </dgm:t>
    </dgm:pt>
    <dgm:pt modelId="{14A6107C-4A4F-495D-BC7F-0BCC65CEB729}">
      <dgm:prSet custT="1"/>
      <dgm:spPr/>
      <dgm:t>
        <a:bodyPr/>
        <a:lstStyle/>
        <a:p>
          <a:pPr rtl="0"/>
          <a:r>
            <a:rPr lang="ru-RU" sz="1600" dirty="0" smtClean="0"/>
            <a:t>– добродетельность;</a:t>
          </a:r>
          <a:endParaRPr lang="ru-RU" sz="1600" dirty="0"/>
        </a:p>
      </dgm:t>
    </dgm:pt>
    <dgm:pt modelId="{42014FAE-7876-419D-9474-FB68FFCC6EC1}" type="parTrans" cxnId="{F64C9EB4-2CD1-44AF-8A39-855013688E3F}">
      <dgm:prSet/>
      <dgm:spPr/>
      <dgm:t>
        <a:bodyPr/>
        <a:lstStyle/>
        <a:p>
          <a:endParaRPr lang="ru-RU"/>
        </a:p>
      </dgm:t>
    </dgm:pt>
    <dgm:pt modelId="{383590C9-8BFC-4C5F-93C3-A59A49E112A4}" type="sibTrans" cxnId="{F64C9EB4-2CD1-44AF-8A39-855013688E3F}">
      <dgm:prSet/>
      <dgm:spPr/>
      <dgm:t>
        <a:bodyPr/>
        <a:lstStyle/>
        <a:p>
          <a:endParaRPr lang="ru-RU"/>
        </a:p>
      </dgm:t>
    </dgm:pt>
    <dgm:pt modelId="{73A58942-051B-4D01-989B-73078D7159E6}">
      <dgm:prSet custT="1"/>
      <dgm:spPr/>
      <dgm:t>
        <a:bodyPr/>
        <a:lstStyle/>
        <a:p>
          <a:pPr rtl="0"/>
          <a:r>
            <a:rPr lang="ru-RU" sz="1600" dirty="0" smtClean="0"/>
            <a:t>– не допускать в себе порочности.</a:t>
          </a:r>
          <a:endParaRPr lang="ru-RU" sz="1600" dirty="0"/>
        </a:p>
      </dgm:t>
    </dgm:pt>
    <dgm:pt modelId="{E60EFB28-56EB-419E-BC64-EE14F762103E}" type="parTrans" cxnId="{24C07C24-CCCA-4B42-AFB9-C13DC07A8982}">
      <dgm:prSet/>
      <dgm:spPr/>
      <dgm:t>
        <a:bodyPr/>
        <a:lstStyle/>
        <a:p>
          <a:endParaRPr lang="ru-RU"/>
        </a:p>
      </dgm:t>
    </dgm:pt>
    <dgm:pt modelId="{22C2E0DF-C860-4623-965A-6ED650137B8B}" type="sibTrans" cxnId="{24C07C24-CCCA-4B42-AFB9-C13DC07A8982}">
      <dgm:prSet/>
      <dgm:spPr/>
      <dgm:t>
        <a:bodyPr/>
        <a:lstStyle/>
        <a:p>
          <a:endParaRPr lang="ru-RU"/>
        </a:p>
      </dgm:t>
    </dgm:pt>
    <dgm:pt modelId="{C10DF05E-7384-4EC0-85EF-14BD5339524C}" type="pres">
      <dgm:prSet presAssocID="{9414A685-49B8-4D52-9C2F-7E308091324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BD81BA5-1FDA-4D75-882E-45C4E52DC1AA}" type="pres">
      <dgm:prSet presAssocID="{9414A685-49B8-4D52-9C2F-7E3080913240}" presName="pyramid" presStyleLbl="node1" presStyleIdx="0" presStyleCnt="1"/>
      <dgm:spPr/>
    </dgm:pt>
    <dgm:pt modelId="{DC00A9F8-343E-4BEC-88D1-0BB28BD353D3}" type="pres">
      <dgm:prSet presAssocID="{9414A685-49B8-4D52-9C2F-7E3080913240}" presName="theList" presStyleCnt="0"/>
      <dgm:spPr/>
    </dgm:pt>
    <dgm:pt modelId="{ADA36C01-A9B1-436A-A831-4042EE14221B}" type="pres">
      <dgm:prSet presAssocID="{13B97622-8BEF-4E3F-A118-762425E7DEF7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1F627-D32B-428A-87F0-CC1D65BCC471}" type="pres">
      <dgm:prSet presAssocID="{13B97622-8BEF-4E3F-A118-762425E7DEF7}" presName="aSpace" presStyleCnt="0"/>
      <dgm:spPr/>
    </dgm:pt>
    <dgm:pt modelId="{5EEB8B77-62C8-4A73-AAA2-356C2BCCEC92}" type="pres">
      <dgm:prSet presAssocID="{FB52B5E3-64BC-4439-B2E9-547C81B5B02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FDDBE-3043-4767-B981-1D760D13AEAD}" type="pres">
      <dgm:prSet presAssocID="{FB52B5E3-64BC-4439-B2E9-547C81B5B02F}" presName="aSpace" presStyleCnt="0"/>
      <dgm:spPr/>
    </dgm:pt>
    <dgm:pt modelId="{FA190023-5BB6-4D7F-92D7-5576CC7A4E55}" type="pres">
      <dgm:prSet presAssocID="{14A6107C-4A4F-495D-BC7F-0BCC65CEB729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14815-75C9-4D3E-9C5B-293864E36EAE}" type="pres">
      <dgm:prSet presAssocID="{14A6107C-4A4F-495D-BC7F-0BCC65CEB729}" presName="aSpace" presStyleCnt="0"/>
      <dgm:spPr/>
    </dgm:pt>
    <dgm:pt modelId="{9461F47E-1D3F-4476-AD27-771CD5B07250}" type="pres">
      <dgm:prSet presAssocID="{73A58942-051B-4D01-989B-73078D7159E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17D56-3824-495D-BD22-F289A75DDAD5}" type="pres">
      <dgm:prSet presAssocID="{73A58942-051B-4D01-989B-73078D7159E6}" presName="aSpace" presStyleCnt="0"/>
      <dgm:spPr/>
    </dgm:pt>
  </dgm:ptLst>
  <dgm:cxnLst>
    <dgm:cxn modelId="{970FC46C-D373-4B96-BA5E-059838A7AB06}" type="presOf" srcId="{14A6107C-4A4F-495D-BC7F-0BCC65CEB729}" destId="{FA190023-5BB6-4D7F-92D7-5576CC7A4E55}" srcOrd="0" destOrd="0" presId="urn:microsoft.com/office/officeart/2005/8/layout/pyramid2"/>
    <dgm:cxn modelId="{3CF5E489-565B-48F3-A6E7-F0BB293C56AA}" srcId="{9414A685-49B8-4D52-9C2F-7E3080913240}" destId="{13B97622-8BEF-4E3F-A118-762425E7DEF7}" srcOrd="0" destOrd="0" parTransId="{9FF7D7E6-C94A-4AC8-8F6A-78B8E60C447A}" sibTransId="{7DBAA3FE-FEB3-4806-B35B-FE925C59E138}"/>
    <dgm:cxn modelId="{F64C9EB4-2CD1-44AF-8A39-855013688E3F}" srcId="{9414A685-49B8-4D52-9C2F-7E3080913240}" destId="{14A6107C-4A4F-495D-BC7F-0BCC65CEB729}" srcOrd="2" destOrd="0" parTransId="{42014FAE-7876-419D-9474-FB68FFCC6EC1}" sibTransId="{383590C9-8BFC-4C5F-93C3-A59A49E112A4}"/>
    <dgm:cxn modelId="{24C07C24-CCCA-4B42-AFB9-C13DC07A8982}" srcId="{9414A685-49B8-4D52-9C2F-7E3080913240}" destId="{73A58942-051B-4D01-989B-73078D7159E6}" srcOrd="3" destOrd="0" parTransId="{E60EFB28-56EB-419E-BC64-EE14F762103E}" sibTransId="{22C2E0DF-C860-4623-965A-6ED650137B8B}"/>
    <dgm:cxn modelId="{128F1457-B23C-4D8A-B18E-209FB9230455}" srcId="{9414A685-49B8-4D52-9C2F-7E3080913240}" destId="{FB52B5E3-64BC-4439-B2E9-547C81B5B02F}" srcOrd="1" destOrd="0" parTransId="{E1FC75AA-A04E-4725-AEDC-EB0F9C17F641}" sibTransId="{AA99C37D-AFFE-4900-873D-85C59D63449D}"/>
    <dgm:cxn modelId="{2033961F-0B22-4558-AC04-9FD1BE62AFB5}" type="presOf" srcId="{9414A685-49B8-4D52-9C2F-7E3080913240}" destId="{C10DF05E-7384-4EC0-85EF-14BD5339524C}" srcOrd="0" destOrd="0" presId="urn:microsoft.com/office/officeart/2005/8/layout/pyramid2"/>
    <dgm:cxn modelId="{BFF78A16-3D0C-4598-A6ED-131F0A1E5552}" type="presOf" srcId="{FB52B5E3-64BC-4439-B2E9-547C81B5B02F}" destId="{5EEB8B77-62C8-4A73-AAA2-356C2BCCEC92}" srcOrd="0" destOrd="0" presId="urn:microsoft.com/office/officeart/2005/8/layout/pyramid2"/>
    <dgm:cxn modelId="{97A1A5B8-9A86-47F8-A351-FD0F37B42EA4}" type="presOf" srcId="{13B97622-8BEF-4E3F-A118-762425E7DEF7}" destId="{ADA36C01-A9B1-436A-A831-4042EE14221B}" srcOrd="0" destOrd="0" presId="urn:microsoft.com/office/officeart/2005/8/layout/pyramid2"/>
    <dgm:cxn modelId="{7AA95B14-6CF0-4DC1-905C-03493E53BD2A}" type="presOf" srcId="{73A58942-051B-4D01-989B-73078D7159E6}" destId="{9461F47E-1D3F-4476-AD27-771CD5B07250}" srcOrd="0" destOrd="0" presId="urn:microsoft.com/office/officeart/2005/8/layout/pyramid2"/>
    <dgm:cxn modelId="{1D548205-65F2-4AE7-AF8D-2F4F11571AA9}" type="presParOf" srcId="{C10DF05E-7384-4EC0-85EF-14BD5339524C}" destId="{1BD81BA5-1FDA-4D75-882E-45C4E52DC1AA}" srcOrd="0" destOrd="0" presId="urn:microsoft.com/office/officeart/2005/8/layout/pyramid2"/>
    <dgm:cxn modelId="{1DE9B2FF-0879-4F3A-BF73-F5D75B528599}" type="presParOf" srcId="{C10DF05E-7384-4EC0-85EF-14BD5339524C}" destId="{DC00A9F8-343E-4BEC-88D1-0BB28BD353D3}" srcOrd="1" destOrd="0" presId="urn:microsoft.com/office/officeart/2005/8/layout/pyramid2"/>
    <dgm:cxn modelId="{6EF94ECF-C30A-41C9-AD46-AB7C3637DA7D}" type="presParOf" srcId="{DC00A9F8-343E-4BEC-88D1-0BB28BD353D3}" destId="{ADA36C01-A9B1-436A-A831-4042EE14221B}" srcOrd="0" destOrd="0" presId="urn:microsoft.com/office/officeart/2005/8/layout/pyramid2"/>
    <dgm:cxn modelId="{1A487BFF-EA8C-4562-8406-7D0D8E1DB0EB}" type="presParOf" srcId="{DC00A9F8-343E-4BEC-88D1-0BB28BD353D3}" destId="{E6B1F627-D32B-428A-87F0-CC1D65BCC471}" srcOrd="1" destOrd="0" presId="urn:microsoft.com/office/officeart/2005/8/layout/pyramid2"/>
    <dgm:cxn modelId="{645B6975-BC62-4DCF-9B0A-8DAF4B813E17}" type="presParOf" srcId="{DC00A9F8-343E-4BEC-88D1-0BB28BD353D3}" destId="{5EEB8B77-62C8-4A73-AAA2-356C2BCCEC92}" srcOrd="2" destOrd="0" presId="urn:microsoft.com/office/officeart/2005/8/layout/pyramid2"/>
    <dgm:cxn modelId="{CF5BF281-AD37-4353-AEA4-B1CC4C12BD99}" type="presParOf" srcId="{DC00A9F8-343E-4BEC-88D1-0BB28BD353D3}" destId="{BD7FDDBE-3043-4767-B981-1D760D13AEAD}" srcOrd="3" destOrd="0" presId="urn:microsoft.com/office/officeart/2005/8/layout/pyramid2"/>
    <dgm:cxn modelId="{2E2332C9-9246-4F32-B33F-2D7DD19CD173}" type="presParOf" srcId="{DC00A9F8-343E-4BEC-88D1-0BB28BD353D3}" destId="{FA190023-5BB6-4D7F-92D7-5576CC7A4E55}" srcOrd="4" destOrd="0" presId="urn:microsoft.com/office/officeart/2005/8/layout/pyramid2"/>
    <dgm:cxn modelId="{FD316D72-7BF2-4D6C-97D4-85C433EC6B11}" type="presParOf" srcId="{DC00A9F8-343E-4BEC-88D1-0BB28BD353D3}" destId="{8C114815-75C9-4D3E-9C5B-293864E36EAE}" srcOrd="5" destOrd="0" presId="urn:microsoft.com/office/officeart/2005/8/layout/pyramid2"/>
    <dgm:cxn modelId="{47DC7E40-A96E-447F-BA16-781DDCC1A00A}" type="presParOf" srcId="{DC00A9F8-343E-4BEC-88D1-0BB28BD353D3}" destId="{9461F47E-1D3F-4476-AD27-771CD5B07250}" srcOrd="6" destOrd="0" presId="urn:microsoft.com/office/officeart/2005/8/layout/pyramid2"/>
    <dgm:cxn modelId="{A52991F6-CCB6-4210-8AE4-02C29ED7E59E}" type="presParOf" srcId="{DC00A9F8-343E-4BEC-88D1-0BB28BD353D3}" destId="{3D817D56-3824-495D-BD22-F289A75DDAD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7805D-58FA-4B26-9FB0-AB7E576905C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9C9B2F-5FC3-4C8F-9274-761BB1241443}">
      <dgm:prSet/>
      <dgm:spPr/>
      <dgm:t>
        <a:bodyPr/>
        <a:lstStyle/>
        <a:p>
          <a:pPr rtl="0"/>
          <a:r>
            <a:rPr lang="ru-RU" dirty="0" smtClean="0"/>
            <a:t>Человек, исполняя долг моральный долг:</a:t>
          </a:r>
          <a:endParaRPr lang="ru-RU" dirty="0"/>
        </a:p>
      </dgm:t>
    </dgm:pt>
    <dgm:pt modelId="{67FA768C-D3B8-4D22-854C-5B2F09247536}" type="parTrans" cxnId="{CEDE9FCB-4323-4BFB-9B7C-46DAD74A982A}">
      <dgm:prSet/>
      <dgm:spPr/>
      <dgm:t>
        <a:bodyPr/>
        <a:lstStyle/>
        <a:p>
          <a:endParaRPr lang="ru-RU"/>
        </a:p>
      </dgm:t>
    </dgm:pt>
    <dgm:pt modelId="{A921EEF5-D5A8-408B-9D62-46705DD3697C}" type="sibTrans" cxnId="{CEDE9FCB-4323-4BFB-9B7C-46DAD74A982A}">
      <dgm:prSet/>
      <dgm:spPr/>
      <dgm:t>
        <a:bodyPr/>
        <a:lstStyle/>
        <a:p>
          <a:endParaRPr lang="ru-RU"/>
        </a:p>
      </dgm:t>
    </dgm:pt>
    <dgm:pt modelId="{B932D008-3C6F-4790-BB7D-3763E42802A7}">
      <dgm:prSet/>
      <dgm:spPr/>
      <dgm:t>
        <a:bodyPr/>
        <a:lstStyle/>
        <a:p>
          <a:pPr rtl="0"/>
          <a:r>
            <a:rPr lang="ru-RU" dirty="0" smtClean="0"/>
            <a:t>выполняет его требования без внешнего принуждения;</a:t>
          </a:r>
          <a:endParaRPr lang="ru-RU" dirty="0"/>
        </a:p>
      </dgm:t>
    </dgm:pt>
    <dgm:pt modelId="{2425B9AE-0F82-43F3-AFF3-1D71EE6400BF}" type="parTrans" cxnId="{5406D898-5333-4078-9A53-B11FF4FC4C71}">
      <dgm:prSet/>
      <dgm:spPr/>
      <dgm:t>
        <a:bodyPr/>
        <a:lstStyle/>
        <a:p>
          <a:endParaRPr lang="ru-RU"/>
        </a:p>
      </dgm:t>
    </dgm:pt>
    <dgm:pt modelId="{F8805047-65CE-42C0-97FF-A33A7715D1EC}" type="sibTrans" cxnId="{5406D898-5333-4078-9A53-B11FF4FC4C71}">
      <dgm:prSet/>
      <dgm:spPr/>
      <dgm:t>
        <a:bodyPr/>
        <a:lstStyle/>
        <a:p>
          <a:endParaRPr lang="ru-RU"/>
        </a:p>
      </dgm:t>
    </dgm:pt>
    <dgm:pt modelId="{6284E2B7-8A7F-4760-A314-D0C530120024}">
      <dgm:prSet/>
      <dgm:spPr/>
      <dgm:t>
        <a:bodyPr/>
        <a:lstStyle/>
        <a:p>
          <a:pPr rtl="0"/>
          <a:r>
            <a:rPr lang="ru-RU" dirty="0" smtClean="0"/>
            <a:t>относится к требованиям долга таким образом, как будто он сам их установил;</a:t>
          </a:r>
          <a:endParaRPr lang="ru-RU" dirty="0"/>
        </a:p>
      </dgm:t>
    </dgm:pt>
    <dgm:pt modelId="{AA395DB8-9AC2-4E7B-AF51-CBCDE6F1F014}" type="parTrans" cxnId="{C2412C9F-111F-4973-8284-3D90B072D3D5}">
      <dgm:prSet/>
      <dgm:spPr/>
      <dgm:t>
        <a:bodyPr/>
        <a:lstStyle/>
        <a:p>
          <a:endParaRPr lang="ru-RU"/>
        </a:p>
      </dgm:t>
    </dgm:pt>
    <dgm:pt modelId="{A157664D-B0B2-4FE6-BBFA-65B713A31FCF}" type="sibTrans" cxnId="{C2412C9F-111F-4973-8284-3D90B072D3D5}">
      <dgm:prSet/>
      <dgm:spPr/>
      <dgm:t>
        <a:bodyPr/>
        <a:lstStyle/>
        <a:p>
          <a:endParaRPr lang="ru-RU"/>
        </a:p>
      </dgm:t>
    </dgm:pt>
    <dgm:pt modelId="{74362A64-23CB-4BFE-AD86-6FC827B41A32}">
      <dgm:prSet/>
      <dgm:spPr/>
      <dgm:t>
        <a:bodyPr/>
        <a:lstStyle/>
        <a:p>
          <a:pPr rtl="0"/>
          <a:r>
            <a:rPr lang="ru-RU" dirty="0" smtClean="0"/>
            <a:t>убеждён в правильности требований;</a:t>
          </a:r>
          <a:endParaRPr lang="ru-RU" dirty="0"/>
        </a:p>
      </dgm:t>
    </dgm:pt>
    <dgm:pt modelId="{3738AD6E-FCEC-4E4F-B684-7E923C998125}" type="parTrans" cxnId="{8E289FE7-3040-4269-B02F-385954C43A0D}">
      <dgm:prSet/>
      <dgm:spPr/>
      <dgm:t>
        <a:bodyPr/>
        <a:lstStyle/>
        <a:p>
          <a:endParaRPr lang="ru-RU"/>
        </a:p>
      </dgm:t>
    </dgm:pt>
    <dgm:pt modelId="{CA61DEF0-F6EB-4148-919F-33E20A7766DC}" type="sibTrans" cxnId="{8E289FE7-3040-4269-B02F-385954C43A0D}">
      <dgm:prSet/>
      <dgm:spPr/>
      <dgm:t>
        <a:bodyPr/>
        <a:lstStyle/>
        <a:p>
          <a:endParaRPr lang="ru-RU"/>
        </a:p>
      </dgm:t>
    </dgm:pt>
    <dgm:pt modelId="{B04FA5B6-ADCC-461D-A27E-69FE582F5F7E}">
      <dgm:prSet/>
      <dgm:spPr/>
      <dgm:t>
        <a:bodyPr/>
        <a:lstStyle/>
        <a:p>
          <a:pPr rtl="0"/>
          <a:r>
            <a:rPr lang="ru-RU" dirty="0" smtClean="0"/>
            <a:t>выполняет долг бескорыстно.</a:t>
          </a:r>
          <a:endParaRPr lang="ru-RU" dirty="0"/>
        </a:p>
      </dgm:t>
    </dgm:pt>
    <dgm:pt modelId="{3C318980-47C3-466B-B06D-6210FC5AED6A}" type="parTrans" cxnId="{1FA6C3B5-7957-4A2B-9B3F-76FE493E8B23}">
      <dgm:prSet/>
      <dgm:spPr/>
      <dgm:t>
        <a:bodyPr/>
        <a:lstStyle/>
        <a:p>
          <a:endParaRPr lang="ru-RU"/>
        </a:p>
      </dgm:t>
    </dgm:pt>
    <dgm:pt modelId="{F79B7BAA-64AB-4B2C-B1C2-2D3400BB1011}" type="sibTrans" cxnId="{1FA6C3B5-7957-4A2B-9B3F-76FE493E8B23}">
      <dgm:prSet/>
      <dgm:spPr/>
      <dgm:t>
        <a:bodyPr/>
        <a:lstStyle/>
        <a:p>
          <a:endParaRPr lang="ru-RU"/>
        </a:p>
      </dgm:t>
    </dgm:pt>
    <dgm:pt modelId="{2AC7993C-5D1E-4CD7-9221-E877E9895EE0}" type="pres">
      <dgm:prSet presAssocID="{47C7805D-58FA-4B26-9FB0-AB7E576905C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D290C0-21F4-45B4-8B21-AD3030200678}" type="pres">
      <dgm:prSet presAssocID="{47C7805D-58FA-4B26-9FB0-AB7E576905CF}" presName="dummyMaxCanvas" presStyleCnt="0">
        <dgm:presLayoutVars/>
      </dgm:prSet>
      <dgm:spPr/>
    </dgm:pt>
    <dgm:pt modelId="{3FE8AE17-701C-43E8-A377-0E17FAC0A56E}" type="pres">
      <dgm:prSet presAssocID="{47C7805D-58FA-4B26-9FB0-AB7E576905C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45C36-E23C-4E64-BAAD-AF13D7A2D8E8}" type="pres">
      <dgm:prSet presAssocID="{47C7805D-58FA-4B26-9FB0-AB7E576905C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8D864-7CAF-4C03-A2DF-30CDFAF14F41}" type="pres">
      <dgm:prSet presAssocID="{47C7805D-58FA-4B26-9FB0-AB7E576905C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9BE21-29DA-42AC-8ACA-150B95892BF4}" type="pres">
      <dgm:prSet presAssocID="{47C7805D-58FA-4B26-9FB0-AB7E576905C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5393B-AA44-4B39-BA16-80167A9934DE}" type="pres">
      <dgm:prSet presAssocID="{47C7805D-58FA-4B26-9FB0-AB7E576905C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CF591-6E76-4B6B-A6F9-9DF6ED1A9CB9}" type="pres">
      <dgm:prSet presAssocID="{47C7805D-58FA-4B26-9FB0-AB7E576905C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2EBEF-7535-49D6-890F-61C0BCFB9D7E}" type="pres">
      <dgm:prSet presAssocID="{47C7805D-58FA-4B26-9FB0-AB7E576905C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E1F1-5011-4000-9729-F6AE61502563}" type="pres">
      <dgm:prSet presAssocID="{47C7805D-58FA-4B26-9FB0-AB7E576905C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A4A55-E488-40B8-BD99-E76177AA84BB}" type="pres">
      <dgm:prSet presAssocID="{47C7805D-58FA-4B26-9FB0-AB7E576905C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58758-EFB5-428C-981C-900B6DC5E811}" type="pres">
      <dgm:prSet presAssocID="{47C7805D-58FA-4B26-9FB0-AB7E576905C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595B7-2BF7-48DA-A069-85923EBF1005}" type="pres">
      <dgm:prSet presAssocID="{47C7805D-58FA-4B26-9FB0-AB7E576905C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4815F-4DBE-4E99-8FCB-8B85AD7BF685}" type="pres">
      <dgm:prSet presAssocID="{47C7805D-58FA-4B26-9FB0-AB7E576905C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1B21D-F324-4797-BC3E-D195BFD3E97B}" type="pres">
      <dgm:prSet presAssocID="{47C7805D-58FA-4B26-9FB0-AB7E576905C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A0B19-8FCC-46FE-AAB3-6C6207AC4939}" type="pres">
      <dgm:prSet presAssocID="{47C7805D-58FA-4B26-9FB0-AB7E576905C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8F8401-B10D-4567-9216-CB43DA405F27}" type="presOf" srcId="{B932D008-3C6F-4790-BB7D-3763E42802A7}" destId="{6FE45C36-E23C-4E64-BAAD-AF13D7A2D8E8}" srcOrd="0" destOrd="0" presId="urn:microsoft.com/office/officeart/2005/8/layout/vProcess5"/>
    <dgm:cxn modelId="{E9E6AF32-C513-4B78-B0F5-9D53C070AF84}" type="presOf" srcId="{A157664D-B0B2-4FE6-BBFA-65B713A31FCF}" destId="{F662E1F1-5011-4000-9729-F6AE61502563}" srcOrd="0" destOrd="0" presId="urn:microsoft.com/office/officeart/2005/8/layout/vProcess5"/>
    <dgm:cxn modelId="{A895EEC7-232E-4F0F-AB52-995FEA5E052B}" type="presOf" srcId="{B932D008-3C6F-4790-BB7D-3763E42802A7}" destId="{8CC595B7-2BF7-48DA-A069-85923EBF1005}" srcOrd="1" destOrd="0" presId="urn:microsoft.com/office/officeart/2005/8/layout/vProcess5"/>
    <dgm:cxn modelId="{835DAFDC-6B61-4F56-9D24-7E8D7689E4E1}" type="presOf" srcId="{B04FA5B6-ADCC-461D-A27E-69FE582F5F7E}" destId="{9D8A0B19-8FCC-46FE-AAB3-6C6207AC4939}" srcOrd="1" destOrd="0" presId="urn:microsoft.com/office/officeart/2005/8/layout/vProcess5"/>
    <dgm:cxn modelId="{E5E16AA7-9BAB-4063-BD18-5819CC3891A2}" type="presOf" srcId="{CA61DEF0-F6EB-4148-919F-33E20A7766DC}" destId="{822A4A55-E488-40B8-BD99-E76177AA84BB}" srcOrd="0" destOrd="0" presId="urn:microsoft.com/office/officeart/2005/8/layout/vProcess5"/>
    <dgm:cxn modelId="{8E289FE7-3040-4269-B02F-385954C43A0D}" srcId="{47C7805D-58FA-4B26-9FB0-AB7E576905CF}" destId="{74362A64-23CB-4BFE-AD86-6FC827B41A32}" srcOrd="3" destOrd="0" parTransId="{3738AD6E-FCEC-4E4F-B684-7E923C998125}" sibTransId="{CA61DEF0-F6EB-4148-919F-33E20A7766DC}"/>
    <dgm:cxn modelId="{34CFE48F-99FB-4037-A206-AACF05D98A28}" type="presOf" srcId="{6284E2B7-8A7F-4760-A314-D0C530120024}" destId="{1618D864-7CAF-4C03-A2DF-30CDFAF14F41}" srcOrd="0" destOrd="0" presId="urn:microsoft.com/office/officeart/2005/8/layout/vProcess5"/>
    <dgm:cxn modelId="{1A3FA2D3-C979-46E2-A052-42AA08DCBBE1}" type="presOf" srcId="{B04FA5B6-ADCC-461D-A27E-69FE582F5F7E}" destId="{B435393B-AA44-4B39-BA16-80167A9934DE}" srcOrd="0" destOrd="0" presId="urn:microsoft.com/office/officeart/2005/8/layout/vProcess5"/>
    <dgm:cxn modelId="{5406D898-5333-4078-9A53-B11FF4FC4C71}" srcId="{47C7805D-58FA-4B26-9FB0-AB7E576905CF}" destId="{B932D008-3C6F-4790-BB7D-3763E42802A7}" srcOrd="1" destOrd="0" parTransId="{2425B9AE-0F82-43F3-AFF3-1D71EE6400BF}" sibTransId="{F8805047-65CE-42C0-97FF-A33A7715D1EC}"/>
    <dgm:cxn modelId="{CCF9CAA1-8D03-4E47-AB92-1594CB209101}" type="presOf" srcId="{A921EEF5-D5A8-408B-9D62-46705DD3697C}" destId="{F18CF591-6E76-4B6B-A6F9-9DF6ED1A9CB9}" srcOrd="0" destOrd="0" presId="urn:microsoft.com/office/officeart/2005/8/layout/vProcess5"/>
    <dgm:cxn modelId="{C2412C9F-111F-4973-8284-3D90B072D3D5}" srcId="{47C7805D-58FA-4B26-9FB0-AB7E576905CF}" destId="{6284E2B7-8A7F-4760-A314-D0C530120024}" srcOrd="2" destOrd="0" parTransId="{AA395DB8-9AC2-4E7B-AF51-CBCDE6F1F014}" sibTransId="{A157664D-B0B2-4FE6-BBFA-65B713A31FCF}"/>
    <dgm:cxn modelId="{CEDE9FCB-4323-4BFB-9B7C-46DAD74A982A}" srcId="{47C7805D-58FA-4B26-9FB0-AB7E576905CF}" destId="{449C9B2F-5FC3-4C8F-9274-761BB1241443}" srcOrd="0" destOrd="0" parTransId="{67FA768C-D3B8-4D22-854C-5B2F09247536}" sibTransId="{A921EEF5-D5A8-408B-9D62-46705DD3697C}"/>
    <dgm:cxn modelId="{1C4702E9-4BA8-4592-A25B-D52945258740}" type="presOf" srcId="{74362A64-23CB-4BFE-AD86-6FC827B41A32}" destId="{CC09BE21-29DA-42AC-8ACA-150B95892BF4}" srcOrd="0" destOrd="0" presId="urn:microsoft.com/office/officeart/2005/8/layout/vProcess5"/>
    <dgm:cxn modelId="{CAABCBFD-38FF-43EB-86EA-195850B707E4}" type="presOf" srcId="{F8805047-65CE-42C0-97FF-A33A7715D1EC}" destId="{F152EBEF-7535-49D6-890F-61C0BCFB9D7E}" srcOrd="0" destOrd="0" presId="urn:microsoft.com/office/officeart/2005/8/layout/vProcess5"/>
    <dgm:cxn modelId="{9B36AB6D-3A7D-4936-9B1B-0B9DAFC3CE78}" type="presOf" srcId="{47C7805D-58FA-4B26-9FB0-AB7E576905CF}" destId="{2AC7993C-5D1E-4CD7-9221-E877E9895EE0}" srcOrd="0" destOrd="0" presId="urn:microsoft.com/office/officeart/2005/8/layout/vProcess5"/>
    <dgm:cxn modelId="{3757B25F-6A7D-4F69-B0B9-9BF861E676FD}" type="presOf" srcId="{74362A64-23CB-4BFE-AD86-6FC827B41A32}" destId="{82D1B21D-F324-4797-BC3E-D195BFD3E97B}" srcOrd="1" destOrd="0" presId="urn:microsoft.com/office/officeart/2005/8/layout/vProcess5"/>
    <dgm:cxn modelId="{1FA6C3B5-7957-4A2B-9B3F-76FE493E8B23}" srcId="{47C7805D-58FA-4B26-9FB0-AB7E576905CF}" destId="{B04FA5B6-ADCC-461D-A27E-69FE582F5F7E}" srcOrd="4" destOrd="0" parTransId="{3C318980-47C3-466B-B06D-6210FC5AED6A}" sibTransId="{F79B7BAA-64AB-4B2C-B1C2-2D3400BB1011}"/>
    <dgm:cxn modelId="{0A317D54-88AC-43F8-B6B1-98589E4474CD}" type="presOf" srcId="{449C9B2F-5FC3-4C8F-9274-761BB1241443}" destId="{3FE8AE17-701C-43E8-A377-0E17FAC0A56E}" srcOrd="0" destOrd="0" presId="urn:microsoft.com/office/officeart/2005/8/layout/vProcess5"/>
    <dgm:cxn modelId="{A223E6C0-58D1-42EA-9D96-9FCD7BFB0E47}" type="presOf" srcId="{6284E2B7-8A7F-4760-A314-D0C530120024}" destId="{84E4815F-4DBE-4E99-8FCB-8B85AD7BF685}" srcOrd="1" destOrd="0" presId="urn:microsoft.com/office/officeart/2005/8/layout/vProcess5"/>
    <dgm:cxn modelId="{2B73B7CB-28C4-46C1-947A-8A172E9B94F0}" type="presOf" srcId="{449C9B2F-5FC3-4C8F-9274-761BB1241443}" destId="{F9058758-EFB5-428C-981C-900B6DC5E811}" srcOrd="1" destOrd="0" presId="urn:microsoft.com/office/officeart/2005/8/layout/vProcess5"/>
    <dgm:cxn modelId="{DE8EB1B9-A509-4582-A2D8-AD3256D56D04}" type="presParOf" srcId="{2AC7993C-5D1E-4CD7-9221-E877E9895EE0}" destId="{C7D290C0-21F4-45B4-8B21-AD3030200678}" srcOrd="0" destOrd="0" presId="urn:microsoft.com/office/officeart/2005/8/layout/vProcess5"/>
    <dgm:cxn modelId="{BA416541-3D20-4EDA-97B0-8974033A2D82}" type="presParOf" srcId="{2AC7993C-5D1E-4CD7-9221-E877E9895EE0}" destId="{3FE8AE17-701C-43E8-A377-0E17FAC0A56E}" srcOrd="1" destOrd="0" presId="urn:microsoft.com/office/officeart/2005/8/layout/vProcess5"/>
    <dgm:cxn modelId="{33E13BBE-1C5D-4AAD-A5A2-2CCF82EBC5BB}" type="presParOf" srcId="{2AC7993C-5D1E-4CD7-9221-E877E9895EE0}" destId="{6FE45C36-E23C-4E64-BAAD-AF13D7A2D8E8}" srcOrd="2" destOrd="0" presId="urn:microsoft.com/office/officeart/2005/8/layout/vProcess5"/>
    <dgm:cxn modelId="{BA10C163-7C89-4D36-82FB-8E78219A828E}" type="presParOf" srcId="{2AC7993C-5D1E-4CD7-9221-E877E9895EE0}" destId="{1618D864-7CAF-4C03-A2DF-30CDFAF14F41}" srcOrd="3" destOrd="0" presId="urn:microsoft.com/office/officeart/2005/8/layout/vProcess5"/>
    <dgm:cxn modelId="{0E26E08A-C00D-4D51-A616-FF63A4B208FB}" type="presParOf" srcId="{2AC7993C-5D1E-4CD7-9221-E877E9895EE0}" destId="{CC09BE21-29DA-42AC-8ACA-150B95892BF4}" srcOrd="4" destOrd="0" presId="urn:microsoft.com/office/officeart/2005/8/layout/vProcess5"/>
    <dgm:cxn modelId="{61A9FE10-BD0C-4661-AF2F-0ABE836A93D3}" type="presParOf" srcId="{2AC7993C-5D1E-4CD7-9221-E877E9895EE0}" destId="{B435393B-AA44-4B39-BA16-80167A9934DE}" srcOrd="5" destOrd="0" presId="urn:microsoft.com/office/officeart/2005/8/layout/vProcess5"/>
    <dgm:cxn modelId="{729AA173-F106-4D34-AD04-D2BCA0528EB4}" type="presParOf" srcId="{2AC7993C-5D1E-4CD7-9221-E877E9895EE0}" destId="{F18CF591-6E76-4B6B-A6F9-9DF6ED1A9CB9}" srcOrd="6" destOrd="0" presId="urn:microsoft.com/office/officeart/2005/8/layout/vProcess5"/>
    <dgm:cxn modelId="{3B78BA70-FDBA-4C4E-B4EE-C41289E0C304}" type="presParOf" srcId="{2AC7993C-5D1E-4CD7-9221-E877E9895EE0}" destId="{F152EBEF-7535-49D6-890F-61C0BCFB9D7E}" srcOrd="7" destOrd="0" presId="urn:microsoft.com/office/officeart/2005/8/layout/vProcess5"/>
    <dgm:cxn modelId="{E36230DC-273C-4399-9205-65A83D0EE475}" type="presParOf" srcId="{2AC7993C-5D1E-4CD7-9221-E877E9895EE0}" destId="{F662E1F1-5011-4000-9729-F6AE61502563}" srcOrd="8" destOrd="0" presId="urn:microsoft.com/office/officeart/2005/8/layout/vProcess5"/>
    <dgm:cxn modelId="{837DE07A-1D3F-407F-9847-71BF128591BA}" type="presParOf" srcId="{2AC7993C-5D1E-4CD7-9221-E877E9895EE0}" destId="{822A4A55-E488-40B8-BD99-E76177AA84BB}" srcOrd="9" destOrd="0" presId="urn:microsoft.com/office/officeart/2005/8/layout/vProcess5"/>
    <dgm:cxn modelId="{FC42F7ED-5A34-4BD9-8ABD-C45350446242}" type="presParOf" srcId="{2AC7993C-5D1E-4CD7-9221-E877E9895EE0}" destId="{F9058758-EFB5-428C-981C-900B6DC5E811}" srcOrd="10" destOrd="0" presId="urn:microsoft.com/office/officeart/2005/8/layout/vProcess5"/>
    <dgm:cxn modelId="{D7C8C43E-244A-42BA-BEE6-0CAD7EDF4ABA}" type="presParOf" srcId="{2AC7993C-5D1E-4CD7-9221-E877E9895EE0}" destId="{8CC595B7-2BF7-48DA-A069-85923EBF1005}" srcOrd="11" destOrd="0" presId="urn:microsoft.com/office/officeart/2005/8/layout/vProcess5"/>
    <dgm:cxn modelId="{52F8BDCF-D3EA-4D5F-8A43-F478062FDD9E}" type="presParOf" srcId="{2AC7993C-5D1E-4CD7-9221-E877E9895EE0}" destId="{84E4815F-4DBE-4E99-8FCB-8B85AD7BF685}" srcOrd="12" destOrd="0" presId="urn:microsoft.com/office/officeart/2005/8/layout/vProcess5"/>
    <dgm:cxn modelId="{647FEFAD-F2CA-4DC6-99F6-61C3FA8776FE}" type="presParOf" srcId="{2AC7993C-5D1E-4CD7-9221-E877E9895EE0}" destId="{82D1B21D-F324-4797-BC3E-D195BFD3E97B}" srcOrd="13" destOrd="0" presId="urn:microsoft.com/office/officeart/2005/8/layout/vProcess5"/>
    <dgm:cxn modelId="{1A8F785D-3060-469D-9028-8967F2A4A0BC}" type="presParOf" srcId="{2AC7993C-5D1E-4CD7-9221-E877E9895EE0}" destId="{9D8A0B19-8FCC-46FE-AAB3-6C6207AC493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Выполнение морального долга в волонтёрской деятельности основывается на трех основных мотивах: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89578B8E-17C6-4AB2-8AA9-F3E56374AA6D}">
      <dgm:prSet custT="1"/>
      <dgm:spPr>
        <a:noFill/>
      </dgm:spPr>
      <dgm:t>
        <a:bodyPr/>
        <a:lstStyle/>
        <a:p>
          <a:r>
            <a:rPr lang="ru-RU" sz="1800" dirty="0" smtClean="0"/>
            <a:t>Обязанность  - безусловные для выполнения по внутренним побуждениям действия;</a:t>
          </a:r>
          <a:endParaRPr lang="ru-RU" sz="1800" dirty="0"/>
        </a:p>
      </dgm:t>
    </dgm:pt>
    <dgm:pt modelId="{D89B0A7B-ED99-4741-9101-66FFA7284E00}" type="parTrans" cxnId="{12954F0B-7381-4238-9782-F71B299C405E}">
      <dgm:prSet/>
      <dgm:spPr/>
      <dgm:t>
        <a:bodyPr/>
        <a:lstStyle/>
        <a:p>
          <a:endParaRPr lang="ru-RU"/>
        </a:p>
      </dgm:t>
    </dgm:pt>
    <dgm:pt modelId="{8CCA09BA-8341-488A-8E8A-DF841FE610D2}" type="sibTrans" cxnId="{12954F0B-7381-4238-9782-F71B299C405E}">
      <dgm:prSet/>
      <dgm:spPr/>
      <dgm:t>
        <a:bodyPr/>
        <a:lstStyle/>
        <a:p>
          <a:endParaRPr lang="ru-RU"/>
        </a:p>
      </dgm:t>
    </dgm:pt>
    <dgm:pt modelId="{3F5B8759-9EC7-431F-A0AD-0799FCE77832}">
      <dgm:prSet custT="1"/>
      <dgm:spPr>
        <a:noFill/>
      </dgm:spPr>
      <dgm:t>
        <a:bodyPr/>
        <a:lstStyle/>
        <a:p>
          <a:r>
            <a:rPr lang="ru-RU" sz="1800" dirty="0" smtClean="0"/>
            <a:t>Благодарность - чувство признательности за сделанное добро;</a:t>
          </a:r>
          <a:endParaRPr lang="ru-RU" sz="1800" dirty="0"/>
        </a:p>
      </dgm:t>
    </dgm:pt>
    <dgm:pt modelId="{2AEC4F21-7537-49AA-A68A-97A58280CCC8}" type="parTrans" cxnId="{7EBB4236-C987-4AC7-8E80-4B6D1638C559}">
      <dgm:prSet/>
      <dgm:spPr/>
      <dgm:t>
        <a:bodyPr/>
        <a:lstStyle/>
        <a:p>
          <a:endParaRPr lang="ru-RU"/>
        </a:p>
      </dgm:t>
    </dgm:pt>
    <dgm:pt modelId="{654D0991-0E2E-431B-94A6-F05CA82FA380}" type="sibTrans" cxnId="{7EBB4236-C987-4AC7-8E80-4B6D1638C559}">
      <dgm:prSet/>
      <dgm:spPr/>
      <dgm:t>
        <a:bodyPr/>
        <a:lstStyle/>
        <a:p>
          <a:endParaRPr lang="ru-RU"/>
        </a:p>
      </dgm:t>
    </dgm:pt>
    <dgm:pt modelId="{26494617-B3E3-4FAF-9342-F6F0B3CBD117}">
      <dgm:prSet custT="1"/>
      <dgm:spPr>
        <a:noFill/>
      </dgm:spPr>
      <dgm:t>
        <a:bodyPr/>
        <a:lstStyle/>
        <a:p>
          <a:r>
            <a:rPr lang="ru-RU" sz="1800" dirty="0" smtClean="0"/>
            <a:t>Осознанное желание  -  основывается, как правило, на личностных качествах самого человека, таких как альтруизм, неравнодушие, обостренное чувство справедливости.</a:t>
          </a:r>
          <a:endParaRPr lang="ru-RU" sz="1800" dirty="0"/>
        </a:p>
      </dgm:t>
    </dgm:pt>
    <dgm:pt modelId="{AB7B927E-14F1-4576-8CAC-067DA7AE358F}" type="parTrans" cxnId="{6AD21070-BA29-4699-8FCC-10724D3F5749}">
      <dgm:prSet/>
      <dgm:spPr/>
      <dgm:t>
        <a:bodyPr/>
        <a:lstStyle/>
        <a:p>
          <a:endParaRPr lang="ru-RU"/>
        </a:p>
      </dgm:t>
    </dgm:pt>
    <dgm:pt modelId="{BDB88753-D2E2-4CAF-AA5C-788F47C74750}" type="sibTrans" cxnId="{6AD21070-BA29-4699-8FCC-10724D3F5749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954F0B-7381-4238-9782-F71B299C405E}" srcId="{E5A0B1A3-2ADC-44D1-AA1B-BB6F0FB55888}" destId="{89578B8E-17C6-4AB2-8AA9-F3E56374AA6D}" srcOrd="0" destOrd="0" parTransId="{D89B0A7B-ED99-4741-9101-66FFA7284E00}" sibTransId="{8CCA09BA-8341-488A-8E8A-DF841FE610D2}"/>
    <dgm:cxn modelId="{7EBB4236-C987-4AC7-8E80-4B6D1638C559}" srcId="{E5A0B1A3-2ADC-44D1-AA1B-BB6F0FB55888}" destId="{3F5B8759-9EC7-431F-A0AD-0799FCE77832}" srcOrd="1" destOrd="0" parTransId="{2AEC4F21-7537-49AA-A68A-97A58280CCC8}" sibTransId="{654D0991-0E2E-431B-94A6-F05CA82FA380}"/>
    <dgm:cxn modelId="{175CCFF7-6674-499C-AF63-AAA54EDCE1D7}" type="presOf" srcId="{E5A0B1A3-2ADC-44D1-AA1B-BB6F0FB55888}" destId="{394FF3D4-D442-4210-B965-9BD86041DBA4}" srcOrd="1" destOrd="0" presId="urn:microsoft.com/office/officeart/2005/8/layout/list1"/>
    <dgm:cxn modelId="{D81B3E2F-9146-4372-9527-2244CA51674F}" type="presOf" srcId="{26494617-B3E3-4FAF-9342-F6F0B3CBD117}" destId="{5329B72E-B3F5-40C9-9CD2-B931121834C2}" srcOrd="0" destOrd="2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6AD21070-BA29-4699-8FCC-10724D3F5749}" srcId="{E5A0B1A3-2ADC-44D1-AA1B-BB6F0FB55888}" destId="{26494617-B3E3-4FAF-9342-F6F0B3CBD117}" srcOrd="2" destOrd="0" parTransId="{AB7B927E-14F1-4576-8CAC-067DA7AE358F}" sibTransId="{BDB88753-D2E2-4CAF-AA5C-788F47C74750}"/>
    <dgm:cxn modelId="{75310433-D8F8-4922-94B9-0EDCF99164B0}" type="presOf" srcId="{89578B8E-17C6-4AB2-8AA9-F3E56374AA6D}" destId="{5329B72E-B3F5-40C9-9CD2-B931121834C2}" srcOrd="0" destOrd="0" presId="urn:microsoft.com/office/officeart/2005/8/layout/list1"/>
    <dgm:cxn modelId="{B3594BBC-D48C-40DF-BB0F-1299E9E338DE}" type="presOf" srcId="{E5A0B1A3-2ADC-44D1-AA1B-BB6F0FB55888}" destId="{6C674C01-0CB8-496F-B516-5F20E1BA410A}" srcOrd="0" destOrd="0" presId="urn:microsoft.com/office/officeart/2005/8/layout/list1"/>
    <dgm:cxn modelId="{428046C3-3464-4993-8888-8211C9651D5A}" type="presOf" srcId="{3F5B8759-9EC7-431F-A0AD-0799FCE77832}" destId="{5329B72E-B3F5-40C9-9CD2-B931121834C2}" srcOrd="0" destOrd="1" presId="urn:microsoft.com/office/officeart/2005/8/layout/list1"/>
    <dgm:cxn modelId="{47E8A58C-4D70-4CE3-BEBD-9BC273153E81}" type="presOf" srcId="{B057323B-DFB7-4F55-BBA2-33CDA603427E}" destId="{1CB01A89-F7C0-400F-956E-32912A45681A}" srcOrd="0" destOrd="0" presId="urn:microsoft.com/office/officeart/2005/8/layout/list1"/>
    <dgm:cxn modelId="{D60E6F15-40E1-47E2-95B2-E3171CE74791}" type="presParOf" srcId="{1CB01A89-F7C0-400F-956E-32912A45681A}" destId="{8A3499D1-A728-428A-BD56-F80522ABFC29}" srcOrd="0" destOrd="0" presId="urn:microsoft.com/office/officeart/2005/8/layout/list1"/>
    <dgm:cxn modelId="{8EA192A3-8CB0-4031-9C3F-BEA8B4C1BB87}" type="presParOf" srcId="{8A3499D1-A728-428A-BD56-F80522ABFC29}" destId="{6C674C01-0CB8-496F-B516-5F20E1BA410A}" srcOrd="0" destOrd="0" presId="urn:microsoft.com/office/officeart/2005/8/layout/list1"/>
    <dgm:cxn modelId="{5918C16F-2EEB-417C-BE82-68C051F2880B}" type="presParOf" srcId="{8A3499D1-A728-428A-BD56-F80522ABFC29}" destId="{394FF3D4-D442-4210-B965-9BD86041DBA4}" srcOrd="1" destOrd="0" presId="urn:microsoft.com/office/officeart/2005/8/layout/list1"/>
    <dgm:cxn modelId="{6DF1D939-F761-4D5C-8E46-C787B8FFC74E}" type="presParOf" srcId="{1CB01A89-F7C0-400F-956E-32912A45681A}" destId="{06465AEE-5C4B-4431-8D04-8FFCD2553D26}" srcOrd="1" destOrd="0" presId="urn:microsoft.com/office/officeart/2005/8/layout/list1"/>
    <dgm:cxn modelId="{3B0FC2AB-9229-4D9E-BBCB-7EF1F62899CF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36FF6C-B831-4454-AE5D-5E60589F07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0427287-167C-4E47-BC5E-E83641288FA8}">
      <dgm:prSet/>
      <dgm:spPr/>
      <dgm:t>
        <a:bodyPr/>
        <a:lstStyle/>
        <a:p>
          <a:pPr rtl="0"/>
          <a:r>
            <a:rPr lang="ru-RU" dirty="0" smtClean="0"/>
            <a:t>Альтруизм – это нравственный принцип бескорыстного служения другим людям, готовность жертвовать ради них своими интересами, противостоит эгоизму.</a:t>
          </a:r>
          <a:endParaRPr lang="ru-RU" dirty="0"/>
        </a:p>
      </dgm:t>
    </dgm:pt>
    <dgm:pt modelId="{B6B016DC-2480-47AA-8329-BCAD2A68514E}" type="parTrans" cxnId="{A081F0C3-9E7F-4211-8769-1C7098C73A23}">
      <dgm:prSet/>
      <dgm:spPr/>
      <dgm:t>
        <a:bodyPr/>
        <a:lstStyle/>
        <a:p>
          <a:endParaRPr lang="ru-RU"/>
        </a:p>
      </dgm:t>
    </dgm:pt>
    <dgm:pt modelId="{690B95E2-1143-4C31-AFBE-EEE3127A502C}" type="sibTrans" cxnId="{A081F0C3-9E7F-4211-8769-1C7098C73A23}">
      <dgm:prSet/>
      <dgm:spPr/>
      <dgm:t>
        <a:bodyPr/>
        <a:lstStyle/>
        <a:p>
          <a:endParaRPr lang="ru-RU"/>
        </a:p>
      </dgm:t>
    </dgm:pt>
    <dgm:pt modelId="{1ED3ADA9-2E52-43EA-98E4-72804378A1B3}">
      <dgm:prSet/>
      <dgm:spPr/>
      <dgm:t>
        <a:bodyPr/>
        <a:lstStyle/>
        <a:p>
          <a:pPr rtl="0"/>
          <a:r>
            <a:rPr lang="ru-RU" smtClean="0"/>
            <a:t>Альтруизм по своему содержанию и способами проявления опирается на фундамент гуманистического мировоззрения. Лежит в основе моральной практики таких видов деятельности, как благотворительность, определяет некоторые личностные качества (милосердие, бескорыстие и др.).</a:t>
          </a:r>
          <a:endParaRPr lang="ru-RU"/>
        </a:p>
      </dgm:t>
    </dgm:pt>
    <dgm:pt modelId="{8501F385-C079-4134-B667-35769B78C939}" type="parTrans" cxnId="{34033A57-2EBB-4292-A49D-18EF13ABCE8B}">
      <dgm:prSet/>
      <dgm:spPr/>
      <dgm:t>
        <a:bodyPr/>
        <a:lstStyle/>
        <a:p>
          <a:endParaRPr lang="ru-RU"/>
        </a:p>
      </dgm:t>
    </dgm:pt>
    <dgm:pt modelId="{B23044A8-81EF-4CF5-B0E3-DF6C310327EC}" type="sibTrans" cxnId="{34033A57-2EBB-4292-A49D-18EF13ABCE8B}">
      <dgm:prSet/>
      <dgm:spPr/>
      <dgm:t>
        <a:bodyPr/>
        <a:lstStyle/>
        <a:p>
          <a:endParaRPr lang="ru-RU"/>
        </a:p>
      </dgm:t>
    </dgm:pt>
    <dgm:pt modelId="{371B3296-C6FE-4231-AE16-C123DCD1C295}">
      <dgm:prSet/>
      <dgm:spPr/>
      <dgm:t>
        <a:bodyPr/>
        <a:lstStyle/>
        <a:p>
          <a:pPr rtl="0"/>
          <a:r>
            <a:rPr lang="ru-RU" smtClean="0"/>
            <a:t>Альтруистичные черты характера формируются воспитанием в соответствии с общественными запросами и потребностями. Однако возможно, что степень проявления этой жизненной позиции определяется количеством естественных предпосылок.</a:t>
          </a:r>
          <a:endParaRPr lang="ru-RU"/>
        </a:p>
      </dgm:t>
    </dgm:pt>
    <dgm:pt modelId="{97D4BEC8-E294-49E4-851F-5B70A4E8E286}" type="parTrans" cxnId="{FF88AE82-83EA-416A-A643-CB00EEBEC8A8}">
      <dgm:prSet/>
      <dgm:spPr/>
      <dgm:t>
        <a:bodyPr/>
        <a:lstStyle/>
        <a:p>
          <a:endParaRPr lang="ru-RU"/>
        </a:p>
      </dgm:t>
    </dgm:pt>
    <dgm:pt modelId="{6EECEE83-5E72-4C13-B3C7-912DDED99187}" type="sibTrans" cxnId="{FF88AE82-83EA-416A-A643-CB00EEBEC8A8}">
      <dgm:prSet/>
      <dgm:spPr/>
      <dgm:t>
        <a:bodyPr/>
        <a:lstStyle/>
        <a:p>
          <a:endParaRPr lang="ru-RU"/>
        </a:p>
      </dgm:t>
    </dgm:pt>
    <dgm:pt modelId="{93AE6620-6E66-4C53-B360-A46C46D1E830}" type="pres">
      <dgm:prSet presAssocID="{2636FF6C-B831-4454-AE5D-5E60589F07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C48723-9140-408B-9F2F-41EF596EE703}" type="pres">
      <dgm:prSet presAssocID="{A0427287-167C-4E47-BC5E-E83641288FA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5136F-FA55-42BD-B48A-ED1CC47DD9B1}" type="pres">
      <dgm:prSet presAssocID="{690B95E2-1143-4C31-AFBE-EEE3127A502C}" presName="spacer" presStyleCnt="0"/>
      <dgm:spPr/>
    </dgm:pt>
    <dgm:pt modelId="{254EC50F-F3A5-4396-85DD-098236A98342}" type="pres">
      <dgm:prSet presAssocID="{1ED3ADA9-2E52-43EA-98E4-72804378A1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3F816-C71F-4725-9864-EAC2C52A476F}" type="pres">
      <dgm:prSet presAssocID="{B23044A8-81EF-4CF5-B0E3-DF6C310327EC}" presName="spacer" presStyleCnt="0"/>
      <dgm:spPr/>
    </dgm:pt>
    <dgm:pt modelId="{D28D0356-1B12-4F21-B6AF-0D144888E9B8}" type="pres">
      <dgm:prSet presAssocID="{371B3296-C6FE-4231-AE16-C123DCD1C29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F62E9-7BC7-4643-9E81-1494D0514538}" type="presOf" srcId="{371B3296-C6FE-4231-AE16-C123DCD1C295}" destId="{D28D0356-1B12-4F21-B6AF-0D144888E9B8}" srcOrd="0" destOrd="0" presId="urn:microsoft.com/office/officeart/2005/8/layout/vList2"/>
    <dgm:cxn modelId="{C43A755F-33A0-4252-9B11-129B49F191BE}" type="presOf" srcId="{1ED3ADA9-2E52-43EA-98E4-72804378A1B3}" destId="{254EC50F-F3A5-4396-85DD-098236A98342}" srcOrd="0" destOrd="0" presId="urn:microsoft.com/office/officeart/2005/8/layout/vList2"/>
    <dgm:cxn modelId="{34033A57-2EBB-4292-A49D-18EF13ABCE8B}" srcId="{2636FF6C-B831-4454-AE5D-5E60589F07B4}" destId="{1ED3ADA9-2E52-43EA-98E4-72804378A1B3}" srcOrd="1" destOrd="0" parTransId="{8501F385-C079-4134-B667-35769B78C939}" sibTransId="{B23044A8-81EF-4CF5-B0E3-DF6C310327EC}"/>
    <dgm:cxn modelId="{ACBAC9EE-6F0E-4010-B179-EAEE6BF2631B}" type="presOf" srcId="{A0427287-167C-4E47-BC5E-E83641288FA8}" destId="{8EC48723-9140-408B-9F2F-41EF596EE703}" srcOrd="0" destOrd="0" presId="urn:microsoft.com/office/officeart/2005/8/layout/vList2"/>
    <dgm:cxn modelId="{FF88AE82-83EA-416A-A643-CB00EEBEC8A8}" srcId="{2636FF6C-B831-4454-AE5D-5E60589F07B4}" destId="{371B3296-C6FE-4231-AE16-C123DCD1C295}" srcOrd="2" destOrd="0" parTransId="{97D4BEC8-E294-49E4-851F-5B70A4E8E286}" sibTransId="{6EECEE83-5E72-4C13-B3C7-912DDED99187}"/>
    <dgm:cxn modelId="{A081F0C3-9E7F-4211-8769-1C7098C73A23}" srcId="{2636FF6C-B831-4454-AE5D-5E60589F07B4}" destId="{A0427287-167C-4E47-BC5E-E83641288FA8}" srcOrd="0" destOrd="0" parTransId="{B6B016DC-2480-47AA-8329-BCAD2A68514E}" sibTransId="{690B95E2-1143-4C31-AFBE-EEE3127A502C}"/>
    <dgm:cxn modelId="{46A7F94B-6B55-46FB-BD81-549FD815E0D4}" type="presOf" srcId="{2636FF6C-B831-4454-AE5D-5E60589F07B4}" destId="{93AE6620-6E66-4C53-B360-A46C46D1E830}" srcOrd="0" destOrd="0" presId="urn:microsoft.com/office/officeart/2005/8/layout/vList2"/>
    <dgm:cxn modelId="{8CE403AB-6EEE-4C0B-A5FA-2E515BD1602D}" type="presParOf" srcId="{93AE6620-6E66-4C53-B360-A46C46D1E830}" destId="{8EC48723-9140-408B-9F2F-41EF596EE703}" srcOrd="0" destOrd="0" presId="urn:microsoft.com/office/officeart/2005/8/layout/vList2"/>
    <dgm:cxn modelId="{FF910B71-67EA-4748-8B0D-BA28B74DEF26}" type="presParOf" srcId="{93AE6620-6E66-4C53-B360-A46C46D1E830}" destId="{E515136F-FA55-42BD-B48A-ED1CC47DD9B1}" srcOrd="1" destOrd="0" presId="urn:microsoft.com/office/officeart/2005/8/layout/vList2"/>
    <dgm:cxn modelId="{9653204B-ECF7-42AA-A1F7-7E2E39E39805}" type="presParOf" srcId="{93AE6620-6E66-4C53-B360-A46C46D1E830}" destId="{254EC50F-F3A5-4396-85DD-098236A98342}" srcOrd="2" destOrd="0" presId="urn:microsoft.com/office/officeart/2005/8/layout/vList2"/>
    <dgm:cxn modelId="{896A5948-08B4-4680-A272-74D236967672}" type="presParOf" srcId="{93AE6620-6E66-4C53-B360-A46C46D1E830}" destId="{3083F816-C71F-4725-9864-EAC2C52A476F}" srcOrd="3" destOrd="0" presId="urn:microsoft.com/office/officeart/2005/8/layout/vList2"/>
    <dgm:cxn modelId="{B7EC4B66-01FB-4127-91C6-F7EBADBCAADE}" type="presParOf" srcId="{93AE6620-6E66-4C53-B360-A46C46D1E830}" destId="{D28D0356-1B12-4F21-B6AF-0D144888E9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9DBC46-34C4-4D0D-8A5E-B58ADB2E78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7674C43-3097-46D5-BCB3-26C753EA545A}">
      <dgm:prSet/>
      <dgm:spPr/>
      <dgm:t>
        <a:bodyPr/>
        <a:lstStyle/>
        <a:p>
          <a:pPr rtl="0"/>
          <a:r>
            <a:rPr lang="ru-RU" dirty="0" smtClean="0"/>
            <a:t>Как невозможным является альтруизм за чужой счет, такой невозможный он и в случае отсутствия морального долга.  Ответственность за себя и за других людей сказывается в желании помочь тем, кто в этом нуждается, воспринять чужую боль на себя, в человечность, сочувствие и в то же время самому не сбиться с правильного пути, быть советчиком и помощником другим.</a:t>
          </a:r>
          <a:endParaRPr lang="ru-RU" dirty="0"/>
        </a:p>
      </dgm:t>
    </dgm:pt>
    <dgm:pt modelId="{00E026B5-F481-48C5-B450-3C36D255CE71}" type="parTrans" cxnId="{70E17A59-2780-4A81-BF79-C674BD15EBC9}">
      <dgm:prSet/>
      <dgm:spPr/>
      <dgm:t>
        <a:bodyPr/>
        <a:lstStyle/>
        <a:p>
          <a:endParaRPr lang="ru-RU"/>
        </a:p>
      </dgm:t>
    </dgm:pt>
    <dgm:pt modelId="{1708050A-6B64-460D-95CF-5A03F081DF33}" type="sibTrans" cxnId="{70E17A59-2780-4A81-BF79-C674BD15EBC9}">
      <dgm:prSet/>
      <dgm:spPr/>
      <dgm:t>
        <a:bodyPr/>
        <a:lstStyle/>
        <a:p>
          <a:endParaRPr lang="ru-RU"/>
        </a:p>
      </dgm:t>
    </dgm:pt>
    <dgm:pt modelId="{12A30064-12B0-4677-B1C2-04101BAAC732}">
      <dgm:prSet/>
      <dgm:spPr/>
      <dgm:t>
        <a:bodyPr/>
        <a:lstStyle/>
        <a:p>
          <a:pPr rtl="0"/>
          <a:r>
            <a:rPr lang="ru-RU" smtClean="0"/>
            <a:t>Человек с моральным долгом совершает альтруистические поступки ради нравственного удовлетворения, самоуважения, гордости, повышения моральной самооценки</a:t>
          </a:r>
          <a:endParaRPr lang="ru-RU"/>
        </a:p>
      </dgm:t>
    </dgm:pt>
    <dgm:pt modelId="{E983A708-1815-4639-9CF2-1180B0D754F9}" type="parTrans" cxnId="{F378EB60-ABDE-4C06-AB29-0C7085562ED0}">
      <dgm:prSet/>
      <dgm:spPr/>
      <dgm:t>
        <a:bodyPr/>
        <a:lstStyle/>
        <a:p>
          <a:endParaRPr lang="ru-RU"/>
        </a:p>
      </dgm:t>
    </dgm:pt>
    <dgm:pt modelId="{E748E984-3C84-4445-8DE6-1AA75107AA7C}" type="sibTrans" cxnId="{F378EB60-ABDE-4C06-AB29-0C7085562ED0}">
      <dgm:prSet/>
      <dgm:spPr/>
      <dgm:t>
        <a:bodyPr/>
        <a:lstStyle/>
        <a:p>
          <a:endParaRPr lang="ru-RU"/>
        </a:p>
      </dgm:t>
    </dgm:pt>
    <dgm:pt modelId="{B07DB7C0-2A31-473A-B391-4F5F96E1A55B}">
      <dgm:prSet/>
      <dgm:spPr/>
      <dgm:t>
        <a:bodyPr/>
        <a:lstStyle/>
        <a:p>
          <a:pPr rtl="0"/>
          <a:r>
            <a:rPr lang="ru-RU" smtClean="0"/>
            <a:t>Волонтерскую работу можно трактовать как феномен сочетания морального долга и альтруизма, основу социализации личности, социального взаимодействия, социального обмена, социальных норм, саморазвития, самовоспитания, самоусовершенствования личности, становления ее гуманистических ценностей и весомым средством подготовки молодежи к профессиональной деятельности.</a:t>
          </a:r>
          <a:endParaRPr lang="ru-RU"/>
        </a:p>
      </dgm:t>
    </dgm:pt>
    <dgm:pt modelId="{AE1EFDC4-0E30-4C0F-9272-3FF1F66DDAE1}" type="parTrans" cxnId="{31CB6575-4250-48E0-84FC-073677B1670C}">
      <dgm:prSet/>
      <dgm:spPr/>
      <dgm:t>
        <a:bodyPr/>
        <a:lstStyle/>
        <a:p>
          <a:endParaRPr lang="ru-RU"/>
        </a:p>
      </dgm:t>
    </dgm:pt>
    <dgm:pt modelId="{C98E986A-2FF7-454A-A7C6-1518A9C82F89}" type="sibTrans" cxnId="{31CB6575-4250-48E0-84FC-073677B1670C}">
      <dgm:prSet/>
      <dgm:spPr/>
      <dgm:t>
        <a:bodyPr/>
        <a:lstStyle/>
        <a:p>
          <a:endParaRPr lang="ru-RU"/>
        </a:p>
      </dgm:t>
    </dgm:pt>
    <dgm:pt modelId="{202C1C8F-FE78-4443-8C24-37CDFB6553D2}" type="pres">
      <dgm:prSet presAssocID="{219DBC46-34C4-4D0D-8A5E-B58ADB2E78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07FDE2-1A21-4DAF-8725-93C0D586E178}" type="pres">
      <dgm:prSet presAssocID="{A7674C43-3097-46D5-BCB3-26C753EA545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7962E-EA63-4082-B005-190EA84FCB27}" type="pres">
      <dgm:prSet presAssocID="{1708050A-6B64-460D-95CF-5A03F081DF33}" presName="spacer" presStyleCnt="0"/>
      <dgm:spPr/>
    </dgm:pt>
    <dgm:pt modelId="{2CB04995-B341-44CB-A710-34B616364527}" type="pres">
      <dgm:prSet presAssocID="{12A30064-12B0-4677-B1C2-04101BAAC7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487C0-1F75-4EC3-94DD-43EC21D84350}" type="pres">
      <dgm:prSet presAssocID="{E748E984-3C84-4445-8DE6-1AA75107AA7C}" presName="spacer" presStyleCnt="0"/>
      <dgm:spPr/>
    </dgm:pt>
    <dgm:pt modelId="{95FB57B5-629E-469A-84B0-E741766D750D}" type="pres">
      <dgm:prSet presAssocID="{B07DB7C0-2A31-473A-B391-4F5F96E1A55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8EB60-ABDE-4C06-AB29-0C7085562ED0}" srcId="{219DBC46-34C4-4D0D-8A5E-B58ADB2E78B4}" destId="{12A30064-12B0-4677-B1C2-04101BAAC732}" srcOrd="1" destOrd="0" parTransId="{E983A708-1815-4639-9CF2-1180B0D754F9}" sibTransId="{E748E984-3C84-4445-8DE6-1AA75107AA7C}"/>
    <dgm:cxn modelId="{4378AEF3-4188-4FC2-8041-A4C6468B71AE}" type="presOf" srcId="{A7674C43-3097-46D5-BCB3-26C753EA545A}" destId="{1807FDE2-1A21-4DAF-8725-93C0D586E178}" srcOrd="0" destOrd="0" presId="urn:microsoft.com/office/officeart/2005/8/layout/vList2"/>
    <dgm:cxn modelId="{96821A52-F38D-44E9-ACDD-1D19AA49CE3C}" type="presOf" srcId="{B07DB7C0-2A31-473A-B391-4F5F96E1A55B}" destId="{95FB57B5-629E-469A-84B0-E741766D750D}" srcOrd="0" destOrd="0" presId="urn:microsoft.com/office/officeart/2005/8/layout/vList2"/>
    <dgm:cxn modelId="{31CB6575-4250-48E0-84FC-073677B1670C}" srcId="{219DBC46-34C4-4D0D-8A5E-B58ADB2E78B4}" destId="{B07DB7C0-2A31-473A-B391-4F5F96E1A55B}" srcOrd="2" destOrd="0" parTransId="{AE1EFDC4-0E30-4C0F-9272-3FF1F66DDAE1}" sibTransId="{C98E986A-2FF7-454A-A7C6-1518A9C82F89}"/>
    <dgm:cxn modelId="{3356AC64-6332-49D4-851B-BCE1B36F3DDB}" type="presOf" srcId="{219DBC46-34C4-4D0D-8A5E-B58ADB2E78B4}" destId="{202C1C8F-FE78-4443-8C24-37CDFB6553D2}" srcOrd="0" destOrd="0" presId="urn:microsoft.com/office/officeart/2005/8/layout/vList2"/>
    <dgm:cxn modelId="{70E17A59-2780-4A81-BF79-C674BD15EBC9}" srcId="{219DBC46-34C4-4D0D-8A5E-B58ADB2E78B4}" destId="{A7674C43-3097-46D5-BCB3-26C753EA545A}" srcOrd="0" destOrd="0" parTransId="{00E026B5-F481-48C5-B450-3C36D255CE71}" sibTransId="{1708050A-6B64-460D-95CF-5A03F081DF33}"/>
    <dgm:cxn modelId="{4A0DDF32-FDCA-4E4B-BFEE-ADA4FE957034}" type="presOf" srcId="{12A30064-12B0-4677-B1C2-04101BAAC732}" destId="{2CB04995-B341-44CB-A710-34B616364527}" srcOrd="0" destOrd="0" presId="urn:microsoft.com/office/officeart/2005/8/layout/vList2"/>
    <dgm:cxn modelId="{419B22D2-DB43-4266-842F-C337C78F7812}" type="presParOf" srcId="{202C1C8F-FE78-4443-8C24-37CDFB6553D2}" destId="{1807FDE2-1A21-4DAF-8725-93C0D586E178}" srcOrd="0" destOrd="0" presId="urn:microsoft.com/office/officeart/2005/8/layout/vList2"/>
    <dgm:cxn modelId="{A691A680-0C00-4DE7-AAA7-5372560BF3A1}" type="presParOf" srcId="{202C1C8F-FE78-4443-8C24-37CDFB6553D2}" destId="{C977962E-EA63-4082-B005-190EA84FCB27}" srcOrd="1" destOrd="0" presId="urn:microsoft.com/office/officeart/2005/8/layout/vList2"/>
    <dgm:cxn modelId="{4BD1A6BC-CA94-47A4-87B4-E77DC438549D}" type="presParOf" srcId="{202C1C8F-FE78-4443-8C24-37CDFB6553D2}" destId="{2CB04995-B341-44CB-A710-34B616364527}" srcOrd="2" destOrd="0" presId="urn:microsoft.com/office/officeart/2005/8/layout/vList2"/>
    <dgm:cxn modelId="{C61BF7E7-B8EF-4302-9243-9E8556E17C53}" type="presParOf" srcId="{202C1C8F-FE78-4443-8C24-37CDFB6553D2}" destId="{FEE487C0-1F75-4EC3-94DD-43EC21D84350}" srcOrd="3" destOrd="0" presId="urn:microsoft.com/office/officeart/2005/8/layout/vList2"/>
    <dgm:cxn modelId="{116FD85B-0FE1-4D78-A4A8-722DE1F2485A}" type="presParOf" srcId="{202C1C8F-FE78-4443-8C24-37CDFB6553D2}" destId="{95FB57B5-629E-469A-84B0-E741766D75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Мотивы волонтёрской деятельности, основанные на принципах морального долга и альтруизма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89578B8E-17C6-4AB2-8AA9-F3E56374AA6D}">
      <dgm:prSet custT="1"/>
      <dgm:spPr>
        <a:noFill/>
      </dgm:spPr>
      <dgm:t>
        <a:bodyPr/>
        <a:lstStyle/>
        <a:p>
          <a:r>
            <a:rPr lang="ru-RU" sz="1600" dirty="0" smtClean="0"/>
            <a:t>активное содействие благу других людей;</a:t>
          </a:r>
          <a:endParaRPr lang="ru-RU" sz="1600" dirty="0"/>
        </a:p>
      </dgm:t>
    </dgm:pt>
    <dgm:pt modelId="{D89B0A7B-ED99-4741-9101-66FFA7284E00}" type="parTrans" cxnId="{12954F0B-7381-4238-9782-F71B299C405E}">
      <dgm:prSet/>
      <dgm:spPr/>
      <dgm:t>
        <a:bodyPr/>
        <a:lstStyle/>
        <a:p>
          <a:endParaRPr lang="ru-RU"/>
        </a:p>
      </dgm:t>
    </dgm:pt>
    <dgm:pt modelId="{8CCA09BA-8341-488A-8E8A-DF841FE610D2}" type="sibTrans" cxnId="{12954F0B-7381-4238-9782-F71B299C405E}">
      <dgm:prSet/>
      <dgm:spPr/>
      <dgm:t>
        <a:bodyPr/>
        <a:lstStyle/>
        <a:p>
          <a:endParaRPr lang="ru-RU"/>
        </a:p>
      </dgm:t>
    </dgm:pt>
    <dgm:pt modelId="{8B744928-A283-4062-AF45-75732AE0C9E4}">
      <dgm:prSet custT="1"/>
      <dgm:spPr/>
      <dgm:t>
        <a:bodyPr/>
        <a:lstStyle/>
        <a:p>
          <a:r>
            <a:rPr lang="ru-RU" sz="1600" dirty="0" smtClean="0"/>
            <a:t>бескорыстие;</a:t>
          </a:r>
          <a:endParaRPr lang="ru-RU" sz="1600" dirty="0"/>
        </a:p>
      </dgm:t>
    </dgm:pt>
    <dgm:pt modelId="{F78E7E12-75C7-47FD-84D5-D901C3390D9A}" type="parTrans" cxnId="{372D6641-780C-4EB1-AEC5-92755456A9AD}">
      <dgm:prSet/>
      <dgm:spPr/>
      <dgm:t>
        <a:bodyPr/>
        <a:lstStyle/>
        <a:p>
          <a:endParaRPr lang="ru-RU"/>
        </a:p>
      </dgm:t>
    </dgm:pt>
    <dgm:pt modelId="{93F969F2-353C-48DA-B658-87A660F80398}" type="sibTrans" cxnId="{372D6641-780C-4EB1-AEC5-92755456A9AD}">
      <dgm:prSet/>
      <dgm:spPr/>
      <dgm:t>
        <a:bodyPr/>
        <a:lstStyle/>
        <a:p>
          <a:endParaRPr lang="ru-RU"/>
        </a:p>
      </dgm:t>
    </dgm:pt>
    <dgm:pt modelId="{3E482E53-3064-416B-B67A-A455AE1BC53A}">
      <dgm:prSet custT="1"/>
      <dgm:spPr/>
      <dgm:t>
        <a:bodyPr/>
        <a:lstStyle/>
        <a:p>
          <a:r>
            <a:rPr lang="ru-RU" sz="1600" dirty="0" smtClean="0"/>
            <a:t>уважение прав и свобод личности;</a:t>
          </a:r>
          <a:endParaRPr lang="ru-RU" sz="1600" dirty="0"/>
        </a:p>
      </dgm:t>
    </dgm:pt>
    <dgm:pt modelId="{65CA238E-9D81-418C-BA2A-5EB099C632E5}" type="parTrans" cxnId="{C6559D3E-6583-4911-9307-923C2BD68B2E}">
      <dgm:prSet/>
      <dgm:spPr/>
      <dgm:t>
        <a:bodyPr/>
        <a:lstStyle/>
        <a:p>
          <a:endParaRPr lang="ru-RU"/>
        </a:p>
      </dgm:t>
    </dgm:pt>
    <dgm:pt modelId="{D4A5203D-8FDA-403B-876E-69DEC9F5EBCE}" type="sibTrans" cxnId="{C6559D3E-6583-4911-9307-923C2BD68B2E}">
      <dgm:prSet/>
      <dgm:spPr/>
      <dgm:t>
        <a:bodyPr/>
        <a:lstStyle/>
        <a:p>
          <a:endParaRPr lang="ru-RU"/>
        </a:p>
      </dgm:t>
    </dgm:pt>
    <dgm:pt modelId="{D140177F-6931-4FD7-B679-DFE8649F3B74}">
      <dgm:prSet custT="1"/>
      <dgm:spPr/>
      <dgm:t>
        <a:bodyPr/>
        <a:lstStyle/>
        <a:p>
          <a:r>
            <a:rPr lang="ru-RU" sz="1600" dirty="0" smtClean="0"/>
            <a:t>соответствие общечеловеческим ценностям;</a:t>
          </a:r>
          <a:endParaRPr lang="ru-RU" sz="1600" dirty="0"/>
        </a:p>
      </dgm:t>
    </dgm:pt>
    <dgm:pt modelId="{3F63C7E8-3F40-4679-8A8F-4E3C11943249}" type="parTrans" cxnId="{B6ADAB84-958B-4ED9-B5AB-C85EE2EBC918}">
      <dgm:prSet/>
      <dgm:spPr/>
      <dgm:t>
        <a:bodyPr/>
        <a:lstStyle/>
        <a:p>
          <a:endParaRPr lang="ru-RU"/>
        </a:p>
      </dgm:t>
    </dgm:pt>
    <dgm:pt modelId="{78580D7B-AE20-4E73-AFCB-5F84B38B3224}" type="sibTrans" cxnId="{B6ADAB84-958B-4ED9-B5AB-C85EE2EBC918}">
      <dgm:prSet/>
      <dgm:spPr/>
      <dgm:t>
        <a:bodyPr/>
        <a:lstStyle/>
        <a:p>
          <a:endParaRPr lang="ru-RU"/>
        </a:p>
      </dgm:t>
    </dgm:pt>
    <dgm:pt modelId="{1BEBF908-F86A-418A-82C2-117CC258352F}">
      <dgm:prSet custT="1"/>
      <dgm:spPr/>
      <dgm:t>
        <a:bodyPr/>
        <a:lstStyle/>
        <a:p>
          <a:r>
            <a:rPr lang="ru-RU" sz="1600" dirty="0" smtClean="0"/>
            <a:t>социально значимый позитивный характер деятельности; </a:t>
          </a:r>
          <a:endParaRPr lang="ru-RU" sz="1600" dirty="0"/>
        </a:p>
      </dgm:t>
    </dgm:pt>
    <dgm:pt modelId="{23A660AC-072F-48FC-B601-695DD80DFB7E}" type="parTrans" cxnId="{D800CE66-5AE8-46CC-9E64-FDB6F142D922}">
      <dgm:prSet/>
      <dgm:spPr/>
      <dgm:t>
        <a:bodyPr/>
        <a:lstStyle/>
        <a:p>
          <a:endParaRPr lang="ru-RU"/>
        </a:p>
      </dgm:t>
    </dgm:pt>
    <dgm:pt modelId="{45C7E9A8-F00F-4F7B-A04F-6E910846F83E}" type="sibTrans" cxnId="{D800CE66-5AE8-46CC-9E64-FDB6F142D922}">
      <dgm:prSet/>
      <dgm:spPr/>
      <dgm:t>
        <a:bodyPr/>
        <a:lstStyle/>
        <a:p>
          <a:endParaRPr lang="ru-RU"/>
        </a:p>
      </dgm:t>
    </dgm:pt>
    <dgm:pt modelId="{4449628F-AAD7-45B4-86E1-43217EB550FC}">
      <dgm:prSet custT="1"/>
      <dgm:spPr/>
      <dgm:t>
        <a:bodyPr/>
        <a:lstStyle/>
        <a:p>
          <a:r>
            <a:rPr lang="ru-RU" sz="1600" dirty="0" smtClean="0"/>
            <a:t>сохранение индивидуального различия волонтёров;</a:t>
          </a:r>
          <a:endParaRPr lang="ru-RU" sz="1600" dirty="0"/>
        </a:p>
      </dgm:t>
    </dgm:pt>
    <dgm:pt modelId="{8D6A3E40-2B7C-4FF9-9734-1C516D4C662A}" type="parTrans" cxnId="{BE456D73-87DD-4156-B1E3-41942D3BED1A}">
      <dgm:prSet/>
      <dgm:spPr/>
      <dgm:t>
        <a:bodyPr/>
        <a:lstStyle/>
        <a:p>
          <a:endParaRPr lang="ru-RU"/>
        </a:p>
      </dgm:t>
    </dgm:pt>
    <dgm:pt modelId="{7149A80A-7F64-4E9F-8DE2-BC1B4E38C148}" type="sibTrans" cxnId="{BE456D73-87DD-4156-B1E3-41942D3BED1A}">
      <dgm:prSet/>
      <dgm:spPr/>
      <dgm:t>
        <a:bodyPr/>
        <a:lstStyle/>
        <a:p>
          <a:endParaRPr lang="ru-RU"/>
        </a:p>
      </dgm:t>
    </dgm:pt>
    <dgm:pt modelId="{CB7E5435-33CC-4EBE-8DD6-745AB935426E}">
      <dgm:prSet custT="1"/>
      <dgm:spPr/>
      <dgm:t>
        <a:bodyPr/>
        <a:lstStyle/>
        <a:p>
          <a:r>
            <a:rPr lang="ru-RU" sz="1600" dirty="0" smtClean="0"/>
            <a:t>способствование развитию волонтёрской  деятельности, реализации ее целей и задач.</a:t>
          </a:r>
          <a:endParaRPr lang="ru-RU" sz="1600" dirty="0"/>
        </a:p>
      </dgm:t>
    </dgm:pt>
    <dgm:pt modelId="{DB8FD023-F4C2-4248-A6C5-04FBCC1C55CB}" type="parTrans" cxnId="{3F70B878-6183-4D24-955C-0C3A0D0BE56B}">
      <dgm:prSet/>
      <dgm:spPr/>
      <dgm:t>
        <a:bodyPr/>
        <a:lstStyle/>
        <a:p>
          <a:endParaRPr lang="ru-RU"/>
        </a:p>
      </dgm:t>
    </dgm:pt>
    <dgm:pt modelId="{95839EDF-E922-4A27-9141-375ACE522C67}" type="sibTrans" cxnId="{3F70B878-6183-4D24-955C-0C3A0D0BE56B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 custScaleY="8391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954F0B-7381-4238-9782-F71B299C405E}" srcId="{E5A0B1A3-2ADC-44D1-AA1B-BB6F0FB55888}" destId="{89578B8E-17C6-4AB2-8AA9-F3E56374AA6D}" srcOrd="0" destOrd="0" parTransId="{D89B0A7B-ED99-4741-9101-66FFA7284E00}" sibTransId="{8CCA09BA-8341-488A-8E8A-DF841FE610D2}"/>
    <dgm:cxn modelId="{C6559D3E-6583-4911-9307-923C2BD68B2E}" srcId="{E5A0B1A3-2ADC-44D1-AA1B-BB6F0FB55888}" destId="{3E482E53-3064-416B-B67A-A455AE1BC53A}" srcOrd="2" destOrd="0" parTransId="{65CA238E-9D81-418C-BA2A-5EB099C632E5}" sibTransId="{D4A5203D-8FDA-403B-876E-69DEC9F5EBCE}"/>
    <dgm:cxn modelId="{E7BB46DD-C04E-4577-AD80-821CD9A2187A}" type="presOf" srcId="{4449628F-AAD7-45B4-86E1-43217EB550FC}" destId="{5329B72E-B3F5-40C9-9CD2-B931121834C2}" srcOrd="0" destOrd="5" presId="urn:microsoft.com/office/officeart/2005/8/layout/list1"/>
    <dgm:cxn modelId="{B6ADAB84-958B-4ED9-B5AB-C85EE2EBC918}" srcId="{E5A0B1A3-2ADC-44D1-AA1B-BB6F0FB55888}" destId="{D140177F-6931-4FD7-B679-DFE8649F3B74}" srcOrd="3" destOrd="0" parTransId="{3F63C7E8-3F40-4679-8A8F-4E3C11943249}" sibTransId="{78580D7B-AE20-4E73-AFCB-5F84B38B3224}"/>
    <dgm:cxn modelId="{A6CC76A4-2B9A-4610-A127-18D0A97E416C}" type="presOf" srcId="{E5A0B1A3-2ADC-44D1-AA1B-BB6F0FB55888}" destId="{394FF3D4-D442-4210-B965-9BD86041DBA4}" srcOrd="1" destOrd="0" presId="urn:microsoft.com/office/officeart/2005/8/layout/list1"/>
    <dgm:cxn modelId="{4FC7A003-1A00-409B-A293-A1775C1DC693}" type="presOf" srcId="{D140177F-6931-4FD7-B679-DFE8649F3B74}" destId="{5329B72E-B3F5-40C9-9CD2-B931121834C2}" srcOrd="0" destOrd="3" presId="urn:microsoft.com/office/officeart/2005/8/layout/list1"/>
    <dgm:cxn modelId="{60D69F4F-FB2E-4193-9E43-862DDB1841B5}" type="presOf" srcId="{E5A0B1A3-2ADC-44D1-AA1B-BB6F0FB55888}" destId="{6C674C01-0CB8-496F-B516-5F20E1BA410A}" srcOrd="0" destOrd="0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A8E443F8-B091-44B5-91A1-3251798B654D}" type="presOf" srcId="{8B744928-A283-4062-AF45-75732AE0C9E4}" destId="{5329B72E-B3F5-40C9-9CD2-B931121834C2}" srcOrd="0" destOrd="1" presId="urn:microsoft.com/office/officeart/2005/8/layout/list1"/>
    <dgm:cxn modelId="{D800CE66-5AE8-46CC-9E64-FDB6F142D922}" srcId="{E5A0B1A3-2ADC-44D1-AA1B-BB6F0FB55888}" destId="{1BEBF908-F86A-418A-82C2-117CC258352F}" srcOrd="4" destOrd="0" parTransId="{23A660AC-072F-48FC-B601-695DD80DFB7E}" sibTransId="{45C7E9A8-F00F-4F7B-A04F-6E910846F83E}"/>
    <dgm:cxn modelId="{D8DDAAB3-3275-455D-AB8C-B421B11E8C6B}" type="presOf" srcId="{B057323B-DFB7-4F55-BBA2-33CDA603427E}" destId="{1CB01A89-F7C0-400F-956E-32912A45681A}" srcOrd="0" destOrd="0" presId="urn:microsoft.com/office/officeart/2005/8/layout/list1"/>
    <dgm:cxn modelId="{BE456D73-87DD-4156-B1E3-41942D3BED1A}" srcId="{E5A0B1A3-2ADC-44D1-AA1B-BB6F0FB55888}" destId="{4449628F-AAD7-45B4-86E1-43217EB550FC}" srcOrd="5" destOrd="0" parTransId="{8D6A3E40-2B7C-4FF9-9734-1C516D4C662A}" sibTransId="{7149A80A-7F64-4E9F-8DE2-BC1B4E38C148}"/>
    <dgm:cxn modelId="{741041CF-249C-42B6-B443-FCDE28691C90}" type="presOf" srcId="{3E482E53-3064-416B-B67A-A455AE1BC53A}" destId="{5329B72E-B3F5-40C9-9CD2-B931121834C2}" srcOrd="0" destOrd="2" presId="urn:microsoft.com/office/officeart/2005/8/layout/list1"/>
    <dgm:cxn modelId="{372D6641-780C-4EB1-AEC5-92755456A9AD}" srcId="{E5A0B1A3-2ADC-44D1-AA1B-BB6F0FB55888}" destId="{8B744928-A283-4062-AF45-75732AE0C9E4}" srcOrd="1" destOrd="0" parTransId="{F78E7E12-75C7-47FD-84D5-D901C3390D9A}" sibTransId="{93F969F2-353C-48DA-B658-87A660F80398}"/>
    <dgm:cxn modelId="{3CEDE7F1-275B-49D5-93F9-E81EE5DE1AC2}" type="presOf" srcId="{1BEBF908-F86A-418A-82C2-117CC258352F}" destId="{5329B72E-B3F5-40C9-9CD2-B931121834C2}" srcOrd="0" destOrd="4" presId="urn:microsoft.com/office/officeart/2005/8/layout/list1"/>
    <dgm:cxn modelId="{E4C3F1E2-460F-4496-9A34-1D11991A0C30}" type="presOf" srcId="{CB7E5435-33CC-4EBE-8DD6-745AB935426E}" destId="{5329B72E-B3F5-40C9-9CD2-B931121834C2}" srcOrd="0" destOrd="6" presId="urn:microsoft.com/office/officeart/2005/8/layout/list1"/>
    <dgm:cxn modelId="{3F70B878-6183-4D24-955C-0C3A0D0BE56B}" srcId="{E5A0B1A3-2ADC-44D1-AA1B-BB6F0FB55888}" destId="{CB7E5435-33CC-4EBE-8DD6-745AB935426E}" srcOrd="6" destOrd="0" parTransId="{DB8FD023-F4C2-4248-A6C5-04FBCC1C55CB}" sibTransId="{95839EDF-E922-4A27-9141-375ACE522C67}"/>
    <dgm:cxn modelId="{0BB118F2-613E-4A3A-B1D1-95D929FB2004}" type="presOf" srcId="{89578B8E-17C6-4AB2-8AA9-F3E56374AA6D}" destId="{5329B72E-B3F5-40C9-9CD2-B931121834C2}" srcOrd="0" destOrd="0" presId="urn:microsoft.com/office/officeart/2005/8/layout/list1"/>
    <dgm:cxn modelId="{2F02CE84-851A-48DE-9FD1-4FCED4CCB34B}" type="presParOf" srcId="{1CB01A89-F7C0-400F-956E-32912A45681A}" destId="{8A3499D1-A728-428A-BD56-F80522ABFC29}" srcOrd="0" destOrd="0" presId="urn:microsoft.com/office/officeart/2005/8/layout/list1"/>
    <dgm:cxn modelId="{14BE6B50-47A9-4838-81FE-7B5B1F5392B5}" type="presParOf" srcId="{8A3499D1-A728-428A-BD56-F80522ABFC29}" destId="{6C674C01-0CB8-496F-B516-5F20E1BA410A}" srcOrd="0" destOrd="0" presId="urn:microsoft.com/office/officeart/2005/8/layout/list1"/>
    <dgm:cxn modelId="{CB700ECC-69F3-4D8E-9474-849E0F54C898}" type="presParOf" srcId="{8A3499D1-A728-428A-BD56-F80522ABFC29}" destId="{394FF3D4-D442-4210-B965-9BD86041DBA4}" srcOrd="1" destOrd="0" presId="urn:microsoft.com/office/officeart/2005/8/layout/list1"/>
    <dgm:cxn modelId="{A7EBA06E-5791-4933-9A65-74404FF64F5B}" type="presParOf" srcId="{1CB01A89-F7C0-400F-956E-32912A45681A}" destId="{06465AEE-5C4B-4431-8D04-8FFCD2553D26}" srcOrd="1" destOrd="0" presId="urn:microsoft.com/office/officeart/2005/8/layout/list1"/>
    <dgm:cxn modelId="{C5A9D309-BC50-4B89-B049-7A166D46CDD6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Принципы волонтерской деятельности, основанные на моральном долге и альтруизме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5AE7AEC0-0EC7-4215-B5D4-9AC6E410B9C7}">
      <dgm:prSet custT="1"/>
      <dgm:spPr>
        <a:noFill/>
      </dgm:spPr>
      <dgm:t>
        <a:bodyPr/>
        <a:lstStyle/>
        <a:p>
          <a:r>
            <a:rPr lang="ru-RU" sz="1600" dirty="0" smtClean="0"/>
            <a:t>стремление к строительству более справедливого и свободного общества; </a:t>
          </a:r>
          <a:endParaRPr lang="ru-RU" sz="1600" dirty="0"/>
        </a:p>
      </dgm:t>
    </dgm:pt>
    <dgm:pt modelId="{64A204E7-15E5-435C-9324-86C60D8DB1D1}" type="parTrans" cxnId="{10A30260-7A6E-4450-97AA-662368F4A3B9}">
      <dgm:prSet/>
      <dgm:spPr/>
      <dgm:t>
        <a:bodyPr/>
        <a:lstStyle/>
        <a:p>
          <a:endParaRPr lang="ru-RU"/>
        </a:p>
      </dgm:t>
    </dgm:pt>
    <dgm:pt modelId="{3DF69C36-F597-4D93-8BC0-0D0C92EE5A83}" type="sibTrans" cxnId="{10A30260-7A6E-4450-97AA-662368F4A3B9}">
      <dgm:prSet/>
      <dgm:spPr/>
      <dgm:t>
        <a:bodyPr/>
        <a:lstStyle/>
        <a:p>
          <a:endParaRPr lang="ru-RU"/>
        </a:p>
      </dgm:t>
    </dgm:pt>
    <dgm:pt modelId="{1DEA4339-54BA-4B0A-B12C-47D87470C20C}">
      <dgm:prSet custT="1"/>
      <dgm:spPr>
        <a:noFill/>
      </dgm:spPr>
      <dgm:t>
        <a:bodyPr/>
        <a:lstStyle/>
        <a:p>
          <a:r>
            <a:rPr lang="ru-RU" sz="1600" dirty="0" smtClean="0"/>
            <a:t>энтузиазм, доброта и подвижничество; </a:t>
          </a:r>
          <a:endParaRPr lang="ru-RU" sz="1600" dirty="0"/>
        </a:p>
      </dgm:t>
    </dgm:pt>
    <dgm:pt modelId="{DD75498C-51D7-4A7C-A57E-B0957FB1D29A}" type="parTrans" cxnId="{B29BBF3D-4777-4872-8322-EC13D2F3D392}">
      <dgm:prSet/>
      <dgm:spPr/>
      <dgm:t>
        <a:bodyPr/>
        <a:lstStyle/>
        <a:p>
          <a:endParaRPr lang="ru-RU"/>
        </a:p>
      </dgm:t>
    </dgm:pt>
    <dgm:pt modelId="{52F8A699-2198-4851-81E2-7902A01D4778}" type="sibTrans" cxnId="{B29BBF3D-4777-4872-8322-EC13D2F3D392}">
      <dgm:prSet/>
      <dgm:spPr/>
      <dgm:t>
        <a:bodyPr/>
        <a:lstStyle/>
        <a:p>
          <a:endParaRPr lang="ru-RU"/>
        </a:p>
      </dgm:t>
    </dgm:pt>
    <dgm:pt modelId="{95A981E1-E9C1-49A4-BB0C-C48F45F23151}">
      <dgm:prSet custT="1"/>
      <dgm:spPr>
        <a:noFill/>
      </dgm:spPr>
      <dgm:t>
        <a:bodyPr/>
        <a:lstStyle/>
        <a:p>
          <a:r>
            <a:rPr lang="ru-RU" sz="1600" dirty="0" smtClean="0"/>
            <a:t>стремление быть социально полезными другим людям; </a:t>
          </a:r>
          <a:endParaRPr lang="ru-RU" sz="1600" dirty="0"/>
        </a:p>
      </dgm:t>
    </dgm:pt>
    <dgm:pt modelId="{2C71D732-C60A-4437-91A4-4944D79E473E}" type="parTrans" cxnId="{0F77A03C-46FF-4D1E-B528-1D21645D44FE}">
      <dgm:prSet/>
      <dgm:spPr/>
      <dgm:t>
        <a:bodyPr/>
        <a:lstStyle/>
        <a:p>
          <a:endParaRPr lang="ru-RU"/>
        </a:p>
      </dgm:t>
    </dgm:pt>
    <dgm:pt modelId="{CE0BEE85-4DD1-444D-94D9-03B0146B38C0}" type="sibTrans" cxnId="{0F77A03C-46FF-4D1E-B528-1D21645D44FE}">
      <dgm:prSet/>
      <dgm:spPr/>
      <dgm:t>
        <a:bodyPr/>
        <a:lstStyle/>
        <a:p>
          <a:endParaRPr lang="ru-RU"/>
        </a:p>
      </dgm:t>
    </dgm:pt>
    <dgm:pt modelId="{34027497-3A57-48F5-81B6-FF19431763DC}">
      <dgm:prSet custT="1"/>
      <dgm:spPr>
        <a:noFill/>
      </dgm:spPr>
      <dgm:t>
        <a:bodyPr/>
        <a:lstStyle/>
        <a:p>
          <a:r>
            <a:rPr lang="ru-RU" sz="1600" dirty="0" smtClean="0"/>
            <a:t>неравнодушное отношение к происходящему вокруг; </a:t>
          </a:r>
          <a:endParaRPr lang="ru-RU" sz="1600" dirty="0"/>
        </a:p>
      </dgm:t>
    </dgm:pt>
    <dgm:pt modelId="{D567108F-9159-4882-9F61-4119824A6DA2}" type="parTrans" cxnId="{15BB4E24-4F4D-47AF-A8F1-5071C5038F04}">
      <dgm:prSet/>
      <dgm:spPr/>
      <dgm:t>
        <a:bodyPr/>
        <a:lstStyle/>
        <a:p>
          <a:endParaRPr lang="ru-RU"/>
        </a:p>
      </dgm:t>
    </dgm:pt>
    <dgm:pt modelId="{673F56BC-29AA-43A4-AF86-779681DAD1A5}" type="sibTrans" cxnId="{15BB4E24-4F4D-47AF-A8F1-5071C5038F04}">
      <dgm:prSet/>
      <dgm:spPr/>
      <dgm:t>
        <a:bodyPr/>
        <a:lstStyle/>
        <a:p>
          <a:endParaRPr lang="ru-RU"/>
        </a:p>
      </dgm:t>
    </dgm:pt>
    <dgm:pt modelId="{731F638A-9EE1-4CB6-ABBE-191955D8DB82}">
      <dgm:prSet custT="1"/>
      <dgm:spPr>
        <a:noFill/>
      </dgm:spPr>
      <dgm:t>
        <a:bodyPr/>
        <a:lstStyle/>
        <a:p>
          <a:r>
            <a:rPr lang="ru-RU" sz="1600" dirty="0" smtClean="0"/>
            <a:t>желание реализовать себя и свои инициативы; </a:t>
          </a:r>
          <a:endParaRPr lang="ru-RU" sz="1600" dirty="0"/>
        </a:p>
      </dgm:t>
    </dgm:pt>
    <dgm:pt modelId="{6E24D911-B473-44B6-8AEA-E559A9D20891}" type="parTrans" cxnId="{8660E873-0B71-446B-A904-E44FA3C75340}">
      <dgm:prSet/>
      <dgm:spPr/>
      <dgm:t>
        <a:bodyPr/>
        <a:lstStyle/>
        <a:p>
          <a:endParaRPr lang="ru-RU"/>
        </a:p>
      </dgm:t>
    </dgm:pt>
    <dgm:pt modelId="{334A6EF6-E7FA-43A7-A6D0-645EE9BCC1B4}" type="sibTrans" cxnId="{8660E873-0B71-446B-A904-E44FA3C75340}">
      <dgm:prSet/>
      <dgm:spPr/>
      <dgm:t>
        <a:bodyPr/>
        <a:lstStyle/>
        <a:p>
          <a:endParaRPr lang="ru-RU"/>
        </a:p>
      </dgm:t>
    </dgm:pt>
    <dgm:pt modelId="{D15D9535-5479-4F6B-8A2E-63BA124ACA01}">
      <dgm:prSet custT="1"/>
      <dgm:spPr>
        <a:noFill/>
      </dgm:spPr>
      <dgm:t>
        <a:bodyPr/>
        <a:lstStyle/>
        <a:p>
          <a:r>
            <a:rPr lang="ru-RU" sz="1600" dirty="0" smtClean="0"/>
            <a:t>решить проблемы других людей и собственные проблемы.</a:t>
          </a:r>
          <a:endParaRPr lang="ru-RU" sz="1600" dirty="0"/>
        </a:p>
      </dgm:t>
    </dgm:pt>
    <dgm:pt modelId="{4F81EADA-A44C-4584-8E31-C8763712852B}" type="parTrans" cxnId="{41696586-2839-4C65-A108-D513DDF3E34C}">
      <dgm:prSet/>
      <dgm:spPr/>
      <dgm:t>
        <a:bodyPr/>
        <a:lstStyle/>
        <a:p>
          <a:endParaRPr lang="ru-RU"/>
        </a:p>
      </dgm:t>
    </dgm:pt>
    <dgm:pt modelId="{0C92D87E-A6D8-47BE-BB64-2312FBAD5B23}" type="sibTrans" cxnId="{41696586-2839-4C65-A108-D513DDF3E34C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A86266-18BD-4DBA-89CF-183BB79971BF}" type="presOf" srcId="{E5A0B1A3-2ADC-44D1-AA1B-BB6F0FB55888}" destId="{394FF3D4-D442-4210-B965-9BD86041DBA4}" srcOrd="1" destOrd="0" presId="urn:microsoft.com/office/officeart/2005/8/layout/list1"/>
    <dgm:cxn modelId="{50A75EA2-EBB4-4128-8CBD-1709F5CE3089}" type="presOf" srcId="{5AE7AEC0-0EC7-4215-B5D4-9AC6E410B9C7}" destId="{5329B72E-B3F5-40C9-9CD2-B931121834C2}" srcOrd="0" destOrd="0" presId="urn:microsoft.com/office/officeart/2005/8/layout/list1"/>
    <dgm:cxn modelId="{DA981AC9-7611-4213-BA98-30F1D6F898AA}" type="presOf" srcId="{731F638A-9EE1-4CB6-ABBE-191955D8DB82}" destId="{5329B72E-B3F5-40C9-9CD2-B931121834C2}" srcOrd="0" destOrd="4" presId="urn:microsoft.com/office/officeart/2005/8/layout/list1"/>
    <dgm:cxn modelId="{41696586-2839-4C65-A108-D513DDF3E34C}" srcId="{E5A0B1A3-2ADC-44D1-AA1B-BB6F0FB55888}" destId="{D15D9535-5479-4F6B-8A2E-63BA124ACA01}" srcOrd="5" destOrd="0" parTransId="{4F81EADA-A44C-4584-8E31-C8763712852B}" sibTransId="{0C92D87E-A6D8-47BE-BB64-2312FBAD5B23}"/>
    <dgm:cxn modelId="{D6B3051A-95CE-437F-91E4-FF71A5918329}" type="presOf" srcId="{95A981E1-E9C1-49A4-BB0C-C48F45F23151}" destId="{5329B72E-B3F5-40C9-9CD2-B931121834C2}" srcOrd="0" destOrd="2" presId="urn:microsoft.com/office/officeart/2005/8/layout/list1"/>
    <dgm:cxn modelId="{0F77A03C-46FF-4D1E-B528-1D21645D44FE}" srcId="{E5A0B1A3-2ADC-44D1-AA1B-BB6F0FB55888}" destId="{95A981E1-E9C1-49A4-BB0C-C48F45F23151}" srcOrd="2" destOrd="0" parTransId="{2C71D732-C60A-4437-91A4-4944D79E473E}" sibTransId="{CE0BEE85-4DD1-444D-94D9-03B0146B38C0}"/>
    <dgm:cxn modelId="{10A30260-7A6E-4450-97AA-662368F4A3B9}" srcId="{E5A0B1A3-2ADC-44D1-AA1B-BB6F0FB55888}" destId="{5AE7AEC0-0EC7-4215-B5D4-9AC6E410B9C7}" srcOrd="0" destOrd="0" parTransId="{64A204E7-15E5-435C-9324-86C60D8DB1D1}" sibTransId="{3DF69C36-F597-4D93-8BC0-0D0C92EE5A83}"/>
    <dgm:cxn modelId="{4FD1A68F-968F-4D90-8E42-12E520D724CD}" type="presOf" srcId="{B057323B-DFB7-4F55-BBA2-33CDA603427E}" destId="{1CB01A89-F7C0-400F-956E-32912A45681A}" srcOrd="0" destOrd="0" presId="urn:microsoft.com/office/officeart/2005/8/layout/list1"/>
    <dgm:cxn modelId="{27B867E9-1EA5-4C54-87C5-257E3D17F035}" type="presOf" srcId="{D15D9535-5479-4F6B-8A2E-63BA124ACA01}" destId="{5329B72E-B3F5-40C9-9CD2-B931121834C2}" srcOrd="0" destOrd="5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F45EDFC7-4D03-4D87-A58D-BA595D810819}" type="presOf" srcId="{E5A0B1A3-2ADC-44D1-AA1B-BB6F0FB55888}" destId="{6C674C01-0CB8-496F-B516-5F20E1BA410A}" srcOrd="0" destOrd="0" presId="urn:microsoft.com/office/officeart/2005/8/layout/list1"/>
    <dgm:cxn modelId="{15BB4E24-4F4D-47AF-A8F1-5071C5038F04}" srcId="{E5A0B1A3-2ADC-44D1-AA1B-BB6F0FB55888}" destId="{34027497-3A57-48F5-81B6-FF19431763DC}" srcOrd="3" destOrd="0" parTransId="{D567108F-9159-4882-9F61-4119824A6DA2}" sibTransId="{673F56BC-29AA-43A4-AF86-779681DAD1A5}"/>
    <dgm:cxn modelId="{523AEC70-CBC9-4CCA-94D2-E8ABD4029053}" type="presOf" srcId="{1DEA4339-54BA-4B0A-B12C-47D87470C20C}" destId="{5329B72E-B3F5-40C9-9CD2-B931121834C2}" srcOrd="0" destOrd="1" presId="urn:microsoft.com/office/officeart/2005/8/layout/list1"/>
    <dgm:cxn modelId="{64960E04-0B02-4C7B-87CE-65E5023B8A13}" type="presOf" srcId="{34027497-3A57-48F5-81B6-FF19431763DC}" destId="{5329B72E-B3F5-40C9-9CD2-B931121834C2}" srcOrd="0" destOrd="3" presId="urn:microsoft.com/office/officeart/2005/8/layout/list1"/>
    <dgm:cxn modelId="{B29BBF3D-4777-4872-8322-EC13D2F3D392}" srcId="{E5A0B1A3-2ADC-44D1-AA1B-BB6F0FB55888}" destId="{1DEA4339-54BA-4B0A-B12C-47D87470C20C}" srcOrd="1" destOrd="0" parTransId="{DD75498C-51D7-4A7C-A57E-B0957FB1D29A}" sibTransId="{52F8A699-2198-4851-81E2-7902A01D4778}"/>
    <dgm:cxn modelId="{8660E873-0B71-446B-A904-E44FA3C75340}" srcId="{E5A0B1A3-2ADC-44D1-AA1B-BB6F0FB55888}" destId="{731F638A-9EE1-4CB6-ABBE-191955D8DB82}" srcOrd="4" destOrd="0" parTransId="{6E24D911-B473-44B6-8AEA-E559A9D20891}" sibTransId="{334A6EF6-E7FA-43A7-A6D0-645EE9BCC1B4}"/>
    <dgm:cxn modelId="{A6ED68CF-57DC-4AF6-A204-857F98FC2EA5}" type="presParOf" srcId="{1CB01A89-F7C0-400F-956E-32912A45681A}" destId="{8A3499D1-A728-428A-BD56-F80522ABFC29}" srcOrd="0" destOrd="0" presId="urn:microsoft.com/office/officeart/2005/8/layout/list1"/>
    <dgm:cxn modelId="{5DE413E6-D32A-4F73-A032-EFA999C93332}" type="presParOf" srcId="{8A3499D1-A728-428A-BD56-F80522ABFC29}" destId="{6C674C01-0CB8-496F-B516-5F20E1BA410A}" srcOrd="0" destOrd="0" presId="urn:microsoft.com/office/officeart/2005/8/layout/list1"/>
    <dgm:cxn modelId="{0B957FCB-F8DE-4740-9D57-3FC03D826E12}" type="presParOf" srcId="{8A3499D1-A728-428A-BD56-F80522ABFC29}" destId="{394FF3D4-D442-4210-B965-9BD86041DBA4}" srcOrd="1" destOrd="0" presId="urn:microsoft.com/office/officeart/2005/8/layout/list1"/>
    <dgm:cxn modelId="{C865E7B5-22C0-491D-8612-FCEC595587AB}" type="presParOf" srcId="{1CB01A89-F7C0-400F-956E-32912A45681A}" destId="{06465AEE-5C4B-4431-8D04-8FFCD2553D26}" srcOrd="1" destOrd="0" presId="urn:microsoft.com/office/officeart/2005/8/layout/list1"/>
    <dgm:cxn modelId="{713E3D02-0580-4FCE-BDB8-A2D2FF4D0E93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В своей деятельности при принятии решения на основе морального долга и альтруизма, волонтёр должен: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5AE7AEC0-0EC7-4215-B5D4-9AC6E410B9C7}">
      <dgm:prSet custT="1"/>
      <dgm:spPr>
        <a:noFill/>
      </dgm:spPr>
      <dgm:t>
        <a:bodyPr/>
        <a:lstStyle/>
        <a:p>
          <a:r>
            <a:rPr lang="ru-RU" sz="1600" dirty="0" smtClean="0"/>
            <a:t>Распознать ситуацию и прояснить ее;</a:t>
          </a:r>
          <a:endParaRPr lang="ru-RU" sz="1600" dirty="0"/>
        </a:p>
      </dgm:t>
    </dgm:pt>
    <dgm:pt modelId="{64A204E7-15E5-435C-9324-86C60D8DB1D1}" type="parTrans" cxnId="{10A30260-7A6E-4450-97AA-662368F4A3B9}">
      <dgm:prSet/>
      <dgm:spPr/>
      <dgm:t>
        <a:bodyPr/>
        <a:lstStyle/>
        <a:p>
          <a:endParaRPr lang="ru-RU"/>
        </a:p>
      </dgm:t>
    </dgm:pt>
    <dgm:pt modelId="{3DF69C36-F597-4D93-8BC0-0D0C92EE5A83}" type="sibTrans" cxnId="{10A30260-7A6E-4450-97AA-662368F4A3B9}">
      <dgm:prSet/>
      <dgm:spPr/>
      <dgm:t>
        <a:bodyPr/>
        <a:lstStyle/>
        <a:p>
          <a:endParaRPr lang="ru-RU"/>
        </a:p>
      </dgm:t>
    </dgm:pt>
    <dgm:pt modelId="{F7FD22CE-285B-4342-A2C6-28ECB57CA5A4}">
      <dgm:prSet custT="1"/>
      <dgm:spPr/>
      <dgm:t>
        <a:bodyPr/>
        <a:lstStyle/>
        <a:p>
          <a:r>
            <a:rPr lang="ru-RU" sz="1600" dirty="0" smtClean="0"/>
            <a:t>Составить все варианты морального выбора; </a:t>
          </a:r>
          <a:endParaRPr lang="ru-RU" sz="1600" dirty="0"/>
        </a:p>
      </dgm:t>
    </dgm:pt>
    <dgm:pt modelId="{264D7E30-9FD0-4790-9528-2FD1E57B21A5}" type="parTrans" cxnId="{77118CEE-2373-45A2-A2E3-A163BEB0D7F9}">
      <dgm:prSet/>
      <dgm:spPr/>
      <dgm:t>
        <a:bodyPr/>
        <a:lstStyle/>
        <a:p>
          <a:endParaRPr lang="ru-RU"/>
        </a:p>
      </dgm:t>
    </dgm:pt>
    <dgm:pt modelId="{9EF30EFD-BA81-4F7B-B5EB-0CE8AA38646A}" type="sibTrans" cxnId="{77118CEE-2373-45A2-A2E3-A163BEB0D7F9}">
      <dgm:prSet/>
      <dgm:spPr/>
      <dgm:t>
        <a:bodyPr/>
        <a:lstStyle/>
        <a:p>
          <a:endParaRPr lang="ru-RU"/>
        </a:p>
      </dgm:t>
    </dgm:pt>
    <dgm:pt modelId="{9087CB6D-98A2-46A8-AEA5-3B303C4CF5E6}">
      <dgm:prSet custT="1"/>
      <dgm:spPr/>
      <dgm:t>
        <a:bodyPr/>
        <a:lstStyle/>
        <a:p>
          <a:r>
            <a:rPr lang="ru-RU" sz="1600" dirty="0" smtClean="0"/>
            <a:t>Проверить каждый выбор, задав три вопроса: «Законно ли это действие?». «Правильно ли это действие?». «Принесет ли пользу другим людям это действие?»;</a:t>
          </a:r>
          <a:endParaRPr lang="ru-RU" sz="1600" dirty="0"/>
        </a:p>
      </dgm:t>
    </dgm:pt>
    <dgm:pt modelId="{3CF91AD7-3F58-418E-97EA-B4858B77243C}" type="parTrans" cxnId="{6E1D90B4-B2DD-4E92-B476-C904BA10306C}">
      <dgm:prSet/>
      <dgm:spPr/>
      <dgm:t>
        <a:bodyPr/>
        <a:lstStyle/>
        <a:p>
          <a:endParaRPr lang="ru-RU"/>
        </a:p>
      </dgm:t>
    </dgm:pt>
    <dgm:pt modelId="{7659D081-06BD-4527-A1AB-9FC9288ABA51}" type="sibTrans" cxnId="{6E1D90B4-B2DD-4E92-B476-C904BA10306C}">
      <dgm:prSet/>
      <dgm:spPr/>
      <dgm:t>
        <a:bodyPr/>
        <a:lstStyle/>
        <a:p>
          <a:endParaRPr lang="ru-RU"/>
        </a:p>
      </dgm:t>
    </dgm:pt>
    <dgm:pt modelId="{41FA4B25-7DFA-4A3B-BD6E-809762A79BE9}">
      <dgm:prSet custT="1"/>
      <dgm:spPr/>
      <dgm:t>
        <a:bodyPr/>
        <a:lstStyle/>
        <a:p>
          <a:r>
            <a:rPr lang="ru-RU" sz="1600" dirty="0" smtClean="0"/>
            <a:t>Принять решение;</a:t>
          </a:r>
          <a:endParaRPr lang="ru-RU" sz="1600" dirty="0"/>
        </a:p>
      </dgm:t>
    </dgm:pt>
    <dgm:pt modelId="{846C8A9F-C0C7-413B-81FB-0CFB60E40AED}" type="parTrans" cxnId="{A70247C4-C5E9-4DF2-9214-BAB5313FDB96}">
      <dgm:prSet/>
      <dgm:spPr/>
      <dgm:t>
        <a:bodyPr/>
        <a:lstStyle/>
        <a:p>
          <a:endParaRPr lang="ru-RU"/>
        </a:p>
      </dgm:t>
    </dgm:pt>
    <dgm:pt modelId="{C5C167EE-F026-42D1-B6B8-BB140582703F}" type="sibTrans" cxnId="{A70247C4-C5E9-4DF2-9214-BAB5313FDB96}">
      <dgm:prSet/>
      <dgm:spPr/>
      <dgm:t>
        <a:bodyPr/>
        <a:lstStyle/>
        <a:p>
          <a:endParaRPr lang="ru-RU"/>
        </a:p>
      </dgm:t>
    </dgm:pt>
    <dgm:pt modelId="{A855E439-C87B-4BC4-9660-319A202420D1}">
      <dgm:prSet custT="1"/>
      <dgm:spPr/>
      <dgm:t>
        <a:bodyPr/>
        <a:lstStyle/>
        <a:p>
          <a:r>
            <a:rPr lang="ru-RU" sz="1600" dirty="0" smtClean="0"/>
            <a:t>Проанализировать решение, задав два вопроса: «Как отразится на мне это действие?». «Как я себя почувствую, если не совершу это действие?»;</a:t>
          </a:r>
          <a:endParaRPr lang="ru-RU" sz="1600" dirty="0"/>
        </a:p>
      </dgm:t>
    </dgm:pt>
    <dgm:pt modelId="{BDD76971-BE61-4F6D-9772-5394A59AF678}" type="parTrans" cxnId="{B414BFDF-D37F-45D1-B485-F470F2EA00DB}">
      <dgm:prSet/>
      <dgm:spPr/>
      <dgm:t>
        <a:bodyPr/>
        <a:lstStyle/>
        <a:p>
          <a:endParaRPr lang="ru-RU"/>
        </a:p>
      </dgm:t>
    </dgm:pt>
    <dgm:pt modelId="{7A20A3A0-8300-4EBA-B8D2-BDE39CE6626C}" type="sibTrans" cxnId="{B414BFDF-D37F-45D1-B485-F470F2EA00DB}">
      <dgm:prSet/>
      <dgm:spPr/>
      <dgm:t>
        <a:bodyPr/>
        <a:lstStyle/>
        <a:p>
          <a:endParaRPr lang="ru-RU"/>
        </a:p>
      </dgm:t>
    </dgm:pt>
    <dgm:pt modelId="{CC72C01D-147F-4857-9E29-FA2F0452DCD3}">
      <dgm:prSet custT="1"/>
      <dgm:spPr/>
      <dgm:t>
        <a:bodyPr/>
        <a:lstStyle/>
        <a:p>
          <a:r>
            <a:rPr lang="ru-RU" sz="1600" dirty="0" smtClean="0"/>
            <a:t>Совершить действие.</a:t>
          </a:r>
          <a:endParaRPr lang="ru-RU" sz="1600" dirty="0"/>
        </a:p>
      </dgm:t>
    </dgm:pt>
    <dgm:pt modelId="{00E9A3BC-1B91-4762-B096-B86DE36D0AB8}" type="parTrans" cxnId="{336EBBE9-46F5-464D-8257-2C88ED429314}">
      <dgm:prSet/>
      <dgm:spPr/>
      <dgm:t>
        <a:bodyPr/>
        <a:lstStyle/>
        <a:p>
          <a:endParaRPr lang="ru-RU"/>
        </a:p>
      </dgm:t>
    </dgm:pt>
    <dgm:pt modelId="{26A6F266-24D6-4F14-83EC-CAFBE94861B5}" type="sibTrans" cxnId="{336EBBE9-46F5-464D-8257-2C88ED429314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 custScaleY="123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7B2645-C00C-454C-BB4A-984347F450DC}" type="presOf" srcId="{CC72C01D-147F-4857-9E29-FA2F0452DCD3}" destId="{5329B72E-B3F5-40C9-9CD2-B931121834C2}" srcOrd="0" destOrd="5" presId="urn:microsoft.com/office/officeart/2005/8/layout/list1"/>
    <dgm:cxn modelId="{B1EE1D66-8CE5-43ED-9629-674F716B7F06}" type="presOf" srcId="{B057323B-DFB7-4F55-BBA2-33CDA603427E}" destId="{1CB01A89-F7C0-400F-956E-32912A45681A}" srcOrd="0" destOrd="0" presId="urn:microsoft.com/office/officeart/2005/8/layout/list1"/>
    <dgm:cxn modelId="{66FDDCD6-CA0F-4C67-AD7A-B806F4D19F7C}" type="presOf" srcId="{E5A0B1A3-2ADC-44D1-AA1B-BB6F0FB55888}" destId="{394FF3D4-D442-4210-B965-9BD86041DBA4}" srcOrd="1" destOrd="0" presId="urn:microsoft.com/office/officeart/2005/8/layout/list1"/>
    <dgm:cxn modelId="{10A30260-7A6E-4450-97AA-662368F4A3B9}" srcId="{E5A0B1A3-2ADC-44D1-AA1B-BB6F0FB55888}" destId="{5AE7AEC0-0EC7-4215-B5D4-9AC6E410B9C7}" srcOrd="0" destOrd="0" parTransId="{64A204E7-15E5-435C-9324-86C60D8DB1D1}" sibTransId="{3DF69C36-F597-4D93-8BC0-0D0C92EE5A83}"/>
    <dgm:cxn modelId="{A70247C4-C5E9-4DF2-9214-BAB5313FDB96}" srcId="{E5A0B1A3-2ADC-44D1-AA1B-BB6F0FB55888}" destId="{41FA4B25-7DFA-4A3B-BD6E-809762A79BE9}" srcOrd="3" destOrd="0" parTransId="{846C8A9F-C0C7-413B-81FB-0CFB60E40AED}" sibTransId="{C5C167EE-F026-42D1-B6B8-BB140582703F}"/>
    <dgm:cxn modelId="{CCC35AEA-FD8E-4740-B83B-1E8EC72A3507}" type="presOf" srcId="{A855E439-C87B-4BC4-9660-319A202420D1}" destId="{5329B72E-B3F5-40C9-9CD2-B931121834C2}" srcOrd="0" destOrd="4" presId="urn:microsoft.com/office/officeart/2005/8/layout/list1"/>
    <dgm:cxn modelId="{336EBBE9-46F5-464D-8257-2C88ED429314}" srcId="{E5A0B1A3-2ADC-44D1-AA1B-BB6F0FB55888}" destId="{CC72C01D-147F-4857-9E29-FA2F0452DCD3}" srcOrd="5" destOrd="0" parTransId="{00E9A3BC-1B91-4762-B096-B86DE36D0AB8}" sibTransId="{26A6F266-24D6-4F14-83EC-CAFBE94861B5}"/>
    <dgm:cxn modelId="{77118CEE-2373-45A2-A2E3-A163BEB0D7F9}" srcId="{E5A0B1A3-2ADC-44D1-AA1B-BB6F0FB55888}" destId="{F7FD22CE-285B-4342-A2C6-28ECB57CA5A4}" srcOrd="1" destOrd="0" parTransId="{264D7E30-9FD0-4790-9528-2FD1E57B21A5}" sibTransId="{9EF30EFD-BA81-4F7B-B5EB-0CE8AA38646A}"/>
    <dgm:cxn modelId="{CFF25C4D-B677-4F01-9444-9A4F7C438131}" type="presOf" srcId="{F7FD22CE-285B-4342-A2C6-28ECB57CA5A4}" destId="{5329B72E-B3F5-40C9-9CD2-B931121834C2}" srcOrd="0" destOrd="1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095170D4-E015-44AF-B4A5-13FFF10020B2}" type="presOf" srcId="{9087CB6D-98A2-46A8-AEA5-3B303C4CF5E6}" destId="{5329B72E-B3F5-40C9-9CD2-B931121834C2}" srcOrd="0" destOrd="2" presId="urn:microsoft.com/office/officeart/2005/8/layout/list1"/>
    <dgm:cxn modelId="{3106EDDE-66E2-4014-A5A4-D84049EE9F2E}" type="presOf" srcId="{41FA4B25-7DFA-4A3B-BD6E-809762A79BE9}" destId="{5329B72E-B3F5-40C9-9CD2-B931121834C2}" srcOrd="0" destOrd="3" presId="urn:microsoft.com/office/officeart/2005/8/layout/list1"/>
    <dgm:cxn modelId="{B414BFDF-D37F-45D1-B485-F470F2EA00DB}" srcId="{E5A0B1A3-2ADC-44D1-AA1B-BB6F0FB55888}" destId="{A855E439-C87B-4BC4-9660-319A202420D1}" srcOrd="4" destOrd="0" parTransId="{BDD76971-BE61-4F6D-9772-5394A59AF678}" sibTransId="{7A20A3A0-8300-4EBA-B8D2-BDE39CE6626C}"/>
    <dgm:cxn modelId="{7246BFE3-D8E0-4F0B-A52A-8E73886D0060}" type="presOf" srcId="{E5A0B1A3-2ADC-44D1-AA1B-BB6F0FB55888}" destId="{6C674C01-0CB8-496F-B516-5F20E1BA410A}" srcOrd="0" destOrd="0" presId="urn:microsoft.com/office/officeart/2005/8/layout/list1"/>
    <dgm:cxn modelId="{6E1D90B4-B2DD-4E92-B476-C904BA10306C}" srcId="{E5A0B1A3-2ADC-44D1-AA1B-BB6F0FB55888}" destId="{9087CB6D-98A2-46A8-AEA5-3B303C4CF5E6}" srcOrd="2" destOrd="0" parTransId="{3CF91AD7-3F58-418E-97EA-B4858B77243C}" sibTransId="{7659D081-06BD-4527-A1AB-9FC9288ABA51}"/>
    <dgm:cxn modelId="{84807178-41E6-44DA-BFAB-2672655C80B0}" type="presOf" srcId="{5AE7AEC0-0EC7-4215-B5D4-9AC6E410B9C7}" destId="{5329B72E-B3F5-40C9-9CD2-B931121834C2}" srcOrd="0" destOrd="0" presId="urn:microsoft.com/office/officeart/2005/8/layout/list1"/>
    <dgm:cxn modelId="{48BC674C-CFA6-4977-9E43-C32D411B5236}" type="presParOf" srcId="{1CB01A89-F7C0-400F-956E-32912A45681A}" destId="{8A3499D1-A728-428A-BD56-F80522ABFC29}" srcOrd="0" destOrd="0" presId="urn:microsoft.com/office/officeart/2005/8/layout/list1"/>
    <dgm:cxn modelId="{346932F5-1D40-48D1-B9D7-E25CBFF1C4AE}" type="presParOf" srcId="{8A3499D1-A728-428A-BD56-F80522ABFC29}" destId="{6C674C01-0CB8-496F-B516-5F20E1BA410A}" srcOrd="0" destOrd="0" presId="urn:microsoft.com/office/officeart/2005/8/layout/list1"/>
    <dgm:cxn modelId="{2517B59A-C703-4734-A14C-757C42DFE292}" type="presParOf" srcId="{8A3499D1-A728-428A-BD56-F80522ABFC29}" destId="{394FF3D4-D442-4210-B965-9BD86041DBA4}" srcOrd="1" destOrd="0" presId="urn:microsoft.com/office/officeart/2005/8/layout/list1"/>
    <dgm:cxn modelId="{0256D018-827A-4385-B9DE-40BD302CE90C}" type="presParOf" srcId="{1CB01A89-F7C0-400F-956E-32912A45681A}" destId="{06465AEE-5C4B-4431-8D04-8FFCD2553D26}" srcOrd="1" destOrd="0" presId="urn:microsoft.com/office/officeart/2005/8/layout/list1"/>
    <dgm:cxn modelId="{C4A7C9F3-B398-42F6-94BF-6E5994981E35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557909"/>
          <a:ext cx="8490148" cy="932400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FF3D4-D442-4210-B965-9BD86041DBA4}">
      <dsp:nvSpPr>
        <dsp:cNvPr id="0" name=""/>
        <dsp:cNvSpPr/>
      </dsp:nvSpPr>
      <dsp:spPr>
        <a:xfrm>
          <a:off x="424507" y="11789"/>
          <a:ext cx="5943103" cy="10922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635" tIns="0" rIns="2246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Моральный долг - принятие моральных норм, свободное и добровольное их выполнение.</a:t>
          </a:r>
          <a:endParaRPr lang="uk-UA" sz="1400" kern="1200" dirty="0"/>
        </a:p>
      </dsp:txBody>
      <dsp:txXfrm>
        <a:off x="477826" y="65108"/>
        <a:ext cx="5836465" cy="985602"/>
      </dsp:txXfrm>
    </dsp:sp>
    <dsp:sp modelId="{C0AE4AF9-329F-4874-97FC-16F23D286837}">
      <dsp:nvSpPr>
        <dsp:cNvPr id="0" name=""/>
        <dsp:cNvSpPr/>
      </dsp:nvSpPr>
      <dsp:spPr>
        <a:xfrm>
          <a:off x="0" y="2236229"/>
          <a:ext cx="8490148" cy="932400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9B678-759C-469C-BA47-AA58EEA2F6DA}">
      <dsp:nvSpPr>
        <dsp:cNvPr id="0" name=""/>
        <dsp:cNvSpPr/>
      </dsp:nvSpPr>
      <dsp:spPr>
        <a:xfrm>
          <a:off x="424507" y="1690109"/>
          <a:ext cx="5943103" cy="10922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635" tIns="0" rIns="2246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Моральный долг как понятие этики обозначает нравственно аргументированное принуждение к поступкам. </a:t>
          </a:r>
          <a:r>
            <a:rPr lang="ru-RU" sz="1400" b="0" kern="1200" dirty="0" smtClean="0"/>
            <a:t>Моральный долг требует</a:t>
          </a:r>
          <a:r>
            <a:rPr lang="ru-RU" sz="1400" kern="1200" dirty="0" smtClean="0"/>
            <a:t> не принуждения, а </a:t>
          </a:r>
          <a:r>
            <a:rPr lang="ru-RU" sz="1400" b="0" kern="1200" dirty="0" err="1" smtClean="0"/>
            <a:t>самопринуждения</a:t>
          </a:r>
          <a:r>
            <a:rPr lang="ru-RU" sz="1400" kern="1200" dirty="0" smtClean="0"/>
            <a:t>. Долг осознаётся как внутреннее побуждение, как необходимость совершать какие-либо действия.</a:t>
          </a:r>
          <a:endParaRPr lang="uk-UA" sz="1400" kern="1200" dirty="0"/>
        </a:p>
      </dsp:txBody>
      <dsp:txXfrm>
        <a:off x="477826" y="1743428"/>
        <a:ext cx="5836465" cy="985602"/>
      </dsp:txXfrm>
    </dsp:sp>
    <dsp:sp modelId="{7B7C0DCC-40B1-4B0E-91E2-BF22366D208E}">
      <dsp:nvSpPr>
        <dsp:cNvPr id="0" name=""/>
        <dsp:cNvSpPr/>
      </dsp:nvSpPr>
      <dsp:spPr>
        <a:xfrm>
          <a:off x="0" y="3914549"/>
          <a:ext cx="8490148" cy="932400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C3486-9B94-4EBC-9E30-66CCD5A520B8}">
      <dsp:nvSpPr>
        <dsp:cNvPr id="0" name=""/>
        <dsp:cNvSpPr/>
      </dsp:nvSpPr>
      <dsp:spPr>
        <a:xfrm>
          <a:off x="424507" y="3368429"/>
          <a:ext cx="5943103" cy="10922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635" tIns="0" rIns="2246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Долг несёт в себе нравственное начало только в том случае, когда его выполнение является добровольным делом</a:t>
          </a:r>
          <a:r>
            <a:rPr lang="ru-RU" sz="1400" kern="1200" dirty="0" smtClean="0"/>
            <a:t>. Нравственный долг – сознательное и свободное подчинение требованиям морального поведения. Следуя долгу, мы осознаём приоритетность более высокого начала, чем наши собственные интересы.</a:t>
          </a:r>
          <a:endParaRPr lang="uk-UA" sz="1400" kern="1200" dirty="0"/>
        </a:p>
      </dsp:txBody>
      <dsp:txXfrm>
        <a:off x="477826" y="3421748"/>
        <a:ext cx="5836465" cy="9856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81BA5-1FDA-4D75-882E-45C4E52DC1AA}">
      <dsp:nvSpPr>
        <dsp:cNvPr id="0" name=""/>
        <dsp:cNvSpPr/>
      </dsp:nvSpPr>
      <dsp:spPr>
        <a:xfrm>
          <a:off x="1288655" y="0"/>
          <a:ext cx="3168351" cy="316835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36C01-A9B1-436A-A831-4042EE14221B}">
      <dsp:nvSpPr>
        <dsp:cNvPr id="0" name=""/>
        <dsp:cNvSpPr/>
      </dsp:nvSpPr>
      <dsp:spPr>
        <a:xfrm>
          <a:off x="2872831" y="317144"/>
          <a:ext cx="2059428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содействовать благу других людей;</a:t>
          </a:r>
          <a:endParaRPr lang="ru-RU" sz="1600" kern="1200" dirty="0"/>
        </a:p>
      </dsp:txBody>
      <dsp:txXfrm>
        <a:off x="2900320" y="344633"/>
        <a:ext cx="2004450" cy="508147"/>
      </dsp:txXfrm>
    </dsp:sp>
    <dsp:sp modelId="{5EEB8B77-62C8-4A73-AAA2-356C2BCCEC92}">
      <dsp:nvSpPr>
        <dsp:cNvPr id="0" name=""/>
        <dsp:cNvSpPr/>
      </dsp:nvSpPr>
      <dsp:spPr>
        <a:xfrm>
          <a:off x="2872831" y="950660"/>
          <a:ext cx="2059428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противостоять злу;</a:t>
          </a:r>
          <a:endParaRPr lang="ru-RU" sz="1600" kern="1200" dirty="0"/>
        </a:p>
      </dsp:txBody>
      <dsp:txXfrm>
        <a:off x="2900320" y="978149"/>
        <a:ext cx="2004450" cy="508147"/>
      </dsp:txXfrm>
    </dsp:sp>
    <dsp:sp modelId="{FA190023-5BB6-4D7F-92D7-5576CC7A4E55}">
      <dsp:nvSpPr>
        <dsp:cNvPr id="0" name=""/>
        <dsp:cNvSpPr/>
      </dsp:nvSpPr>
      <dsp:spPr>
        <a:xfrm>
          <a:off x="2872831" y="1584175"/>
          <a:ext cx="2059428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добродетельность;</a:t>
          </a:r>
          <a:endParaRPr lang="ru-RU" sz="1600" kern="1200" dirty="0"/>
        </a:p>
      </dsp:txBody>
      <dsp:txXfrm>
        <a:off x="2900320" y="1611664"/>
        <a:ext cx="2004450" cy="508147"/>
      </dsp:txXfrm>
    </dsp:sp>
    <dsp:sp modelId="{9461F47E-1D3F-4476-AD27-771CD5B07250}">
      <dsp:nvSpPr>
        <dsp:cNvPr id="0" name=""/>
        <dsp:cNvSpPr/>
      </dsp:nvSpPr>
      <dsp:spPr>
        <a:xfrm>
          <a:off x="2872831" y="2217691"/>
          <a:ext cx="2059428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не допускать в себе порочности.</a:t>
          </a:r>
          <a:endParaRPr lang="ru-RU" sz="1600" kern="1200" dirty="0"/>
        </a:p>
      </dsp:txBody>
      <dsp:txXfrm>
        <a:off x="2900320" y="2245180"/>
        <a:ext cx="2004450" cy="508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8AE17-701C-43E8-A377-0E17FAC0A56E}">
      <dsp:nvSpPr>
        <dsp:cNvPr id="0" name=""/>
        <dsp:cNvSpPr/>
      </dsp:nvSpPr>
      <dsp:spPr>
        <a:xfrm>
          <a:off x="0" y="0"/>
          <a:ext cx="5156492" cy="777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Человек, исполняя долг моральный долг:</a:t>
          </a:r>
          <a:endParaRPr lang="ru-RU" sz="1800" kern="1200" dirty="0"/>
        </a:p>
      </dsp:txBody>
      <dsp:txXfrm>
        <a:off x="22778" y="22778"/>
        <a:ext cx="4226318" cy="732130"/>
      </dsp:txXfrm>
    </dsp:sp>
    <dsp:sp modelId="{6FE45C36-E23C-4E64-BAAD-AF13D7A2D8E8}">
      <dsp:nvSpPr>
        <dsp:cNvPr id="0" name=""/>
        <dsp:cNvSpPr/>
      </dsp:nvSpPr>
      <dsp:spPr>
        <a:xfrm>
          <a:off x="385062" y="885698"/>
          <a:ext cx="5156492" cy="777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выполняет его требования без внешнего принуждения;</a:t>
          </a:r>
          <a:endParaRPr lang="ru-RU" sz="1800" kern="1200" dirty="0"/>
        </a:p>
      </dsp:txBody>
      <dsp:txXfrm>
        <a:off x="407840" y="908476"/>
        <a:ext cx="4220377" cy="732130"/>
      </dsp:txXfrm>
    </dsp:sp>
    <dsp:sp modelId="{1618D864-7CAF-4C03-A2DF-30CDFAF14F41}">
      <dsp:nvSpPr>
        <dsp:cNvPr id="0" name=""/>
        <dsp:cNvSpPr/>
      </dsp:nvSpPr>
      <dsp:spPr>
        <a:xfrm>
          <a:off x="770125" y="1771396"/>
          <a:ext cx="5156492" cy="777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относится к требованиям долга таким образом, как будто он сам их установил;</a:t>
          </a:r>
          <a:endParaRPr lang="ru-RU" sz="1800" kern="1200" dirty="0"/>
        </a:p>
      </dsp:txBody>
      <dsp:txXfrm>
        <a:off x="792903" y="1794174"/>
        <a:ext cx="4220377" cy="732130"/>
      </dsp:txXfrm>
    </dsp:sp>
    <dsp:sp modelId="{CC09BE21-29DA-42AC-8ACA-150B95892BF4}">
      <dsp:nvSpPr>
        <dsp:cNvPr id="0" name=""/>
        <dsp:cNvSpPr/>
      </dsp:nvSpPr>
      <dsp:spPr>
        <a:xfrm>
          <a:off x="1155188" y="2657095"/>
          <a:ext cx="5156492" cy="777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убеждён в правильности требований;</a:t>
          </a:r>
          <a:endParaRPr lang="ru-RU" sz="1800" kern="1200" dirty="0"/>
        </a:p>
      </dsp:txBody>
      <dsp:txXfrm>
        <a:off x="1177966" y="2679873"/>
        <a:ext cx="4220377" cy="732130"/>
      </dsp:txXfrm>
    </dsp:sp>
    <dsp:sp modelId="{B435393B-AA44-4B39-BA16-80167A9934DE}">
      <dsp:nvSpPr>
        <dsp:cNvPr id="0" name=""/>
        <dsp:cNvSpPr/>
      </dsp:nvSpPr>
      <dsp:spPr>
        <a:xfrm>
          <a:off x="1540251" y="3542793"/>
          <a:ext cx="5156492" cy="777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выполняет долг бескорыстно.</a:t>
          </a:r>
          <a:endParaRPr lang="ru-RU" sz="1800" kern="1200" dirty="0"/>
        </a:p>
      </dsp:txBody>
      <dsp:txXfrm>
        <a:off x="1563029" y="3565571"/>
        <a:ext cx="4220377" cy="732130"/>
      </dsp:txXfrm>
    </dsp:sp>
    <dsp:sp modelId="{F18CF591-6E76-4B6B-A6F9-9DF6ED1A9CB9}">
      <dsp:nvSpPr>
        <dsp:cNvPr id="0" name=""/>
        <dsp:cNvSpPr/>
      </dsp:nvSpPr>
      <dsp:spPr>
        <a:xfrm>
          <a:off x="4650996" y="568143"/>
          <a:ext cx="505496" cy="5054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764733" y="568143"/>
        <a:ext cx="278022" cy="380386"/>
      </dsp:txXfrm>
    </dsp:sp>
    <dsp:sp modelId="{F152EBEF-7535-49D6-890F-61C0BCFB9D7E}">
      <dsp:nvSpPr>
        <dsp:cNvPr id="0" name=""/>
        <dsp:cNvSpPr/>
      </dsp:nvSpPr>
      <dsp:spPr>
        <a:xfrm>
          <a:off x="5036059" y="1453841"/>
          <a:ext cx="505496" cy="5054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149796" y="1453841"/>
        <a:ext cx="278022" cy="380386"/>
      </dsp:txXfrm>
    </dsp:sp>
    <dsp:sp modelId="{F662E1F1-5011-4000-9729-F6AE61502563}">
      <dsp:nvSpPr>
        <dsp:cNvPr id="0" name=""/>
        <dsp:cNvSpPr/>
      </dsp:nvSpPr>
      <dsp:spPr>
        <a:xfrm>
          <a:off x="5421122" y="2326578"/>
          <a:ext cx="505496" cy="5054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534859" y="2326578"/>
        <a:ext cx="278022" cy="380386"/>
      </dsp:txXfrm>
    </dsp:sp>
    <dsp:sp modelId="{822A4A55-E488-40B8-BD99-E76177AA84BB}">
      <dsp:nvSpPr>
        <dsp:cNvPr id="0" name=""/>
        <dsp:cNvSpPr/>
      </dsp:nvSpPr>
      <dsp:spPr>
        <a:xfrm>
          <a:off x="5806185" y="3220917"/>
          <a:ext cx="505496" cy="5054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919922" y="3220917"/>
        <a:ext cx="278022" cy="380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1266629"/>
          <a:ext cx="7920880" cy="3122437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1353820" rIns="61474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Обязанность  - безусловные для выполнения по внутренним побуждениям действия;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Благодарность - чувство признательности за сделанное добро;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Осознанное желание  -  основывается, как правило, на личностных качествах самого человека, таких как альтруизм, неравнодушие, обостренное чувство справедливости.</a:t>
          </a:r>
          <a:endParaRPr lang="ru-RU" sz="1800" kern="1200" dirty="0"/>
        </a:p>
      </dsp:txBody>
      <dsp:txXfrm>
        <a:off x="0" y="1266629"/>
        <a:ext cx="7920880" cy="3122437"/>
      </dsp:txXfrm>
    </dsp:sp>
    <dsp:sp modelId="{394FF3D4-D442-4210-B965-9BD86041DBA4}">
      <dsp:nvSpPr>
        <dsp:cNvPr id="0" name=""/>
        <dsp:cNvSpPr/>
      </dsp:nvSpPr>
      <dsp:spPr>
        <a:xfrm>
          <a:off x="396044" y="307229"/>
          <a:ext cx="5544616" cy="19188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Выполнение морального долга в волонтёрской деятельности основывается на трех основных мотивах:</a:t>
          </a:r>
          <a:endParaRPr lang="uk-UA" sz="1800" kern="1200" dirty="0"/>
        </a:p>
      </dsp:txBody>
      <dsp:txXfrm>
        <a:off x="489712" y="400897"/>
        <a:ext cx="5357280" cy="1731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48723-9140-408B-9F2F-41EF596EE703}">
      <dsp:nvSpPr>
        <dsp:cNvPr id="0" name=""/>
        <dsp:cNvSpPr/>
      </dsp:nvSpPr>
      <dsp:spPr>
        <a:xfrm>
          <a:off x="0" y="344011"/>
          <a:ext cx="7776864" cy="126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Альтруизм – это нравственный принцип бескорыстного служения другим людям, готовность жертвовать ради них своими интересами, противостоит эгоизму.</a:t>
          </a:r>
          <a:endParaRPr lang="ru-RU" sz="1800" kern="1200" dirty="0"/>
        </a:p>
      </dsp:txBody>
      <dsp:txXfrm>
        <a:off x="61909" y="405920"/>
        <a:ext cx="7653046" cy="1144388"/>
      </dsp:txXfrm>
    </dsp:sp>
    <dsp:sp modelId="{254EC50F-F3A5-4396-85DD-098236A98342}">
      <dsp:nvSpPr>
        <dsp:cNvPr id="0" name=""/>
        <dsp:cNvSpPr/>
      </dsp:nvSpPr>
      <dsp:spPr>
        <a:xfrm>
          <a:off x="0" y="1664058"/>
          <a:ext cx="7776864" cy="126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Альтруизм по своему содержанию и способами проявления опирается на фундамент гуманистического мировоззрения. Лежит в основе моральной практики таких видов деятельности, как благотворительность, определяет некоторые личностные качества (милосердие, бескорыстие и др.).</a:t>
          </a:r>
          <a:endParaRPr lang="ru-RU" sz="1800" kern="1200"/>
        </a:p>
      </dsp:txBody>
      <dsp:txXfrm>
        <a:off x="61909" y="1725967"/>
        <a:ext cx="7653046" cy="1144388"/>
      </dsp:txXfrm>
    </dsp:sp>
    <dsp:sp modelId="{D28D0356-1B12-4F21-B6AF-0D144888E9B8}">
      <dsp:nvSpPr>
        <dsp:cNvPr id="0" name=""/>
        <dsp:cNvSpPr/>
      </dsp:nvSpPr>
      <dsp:spPr>
        <a:xfrm>
          <a:off x="0" y="2984104"/>
          <a:ext cx="7776864" cy="1268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Альтруистичные черты характера формируются воспитанием в соответствии с общественными запросами и потребностями. Однако возможно, что степень проявления этой жизненной позиции определяется количеством естественных предпосылок.</a:t>
          </a:r>
          <a:endParaRPr lang="ru-RU" sz="1800" kern="1200"/>
        </a:p>
      </dsp:txBody>
      <dsp:txXfrm>
        <a:off x="61909" y="3046013"/>
        <a:ext cx="7653046" cy="11443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7FDE2-1A21-4DAF-8725-93C0D586E178}">
      <dsp:nvSpPr>
        <dsp:cNvPr id="0" name=""/>
        <dsp:cNvSpPr/>
      </dsp:nvSpPr>
      <dsp:spPr>
        <a:xfrm>
          <a:off x="0" y="242332"/>
          <a:ext cx="8280920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Как невозможным является альтруизм за чужой счет, такой невозможный он и в случае отсутствия морального долга.  Ответственность за себя и за других людей сказывается в желании помочь тем, кто в этом нуждается, воспринять чужую боль на себя, в человечность, сочувствие и в то же время самому не сбиться с правильного пути, быть советчиком и помощником другим.</a:t>
          </a:r>
          <a:endParaRPr lang="ru-RU" sz="1700" kern="1200" dirty="0"/>
        </a:p>
      </dsp:txBody>
      <dsp:txXfrm>
        <a:off x="71850" y="314182"/>
        <a:ext cx="8137220" cy="1328160"/>
      </dsp:txXfrm>
    </dsp:sp>
    <dsp:sp modelId="{2CB04995-B341-44CB-A710-34B616364527}">
      <dsp:nvSpPr>
        <dsp:cNvPr id="0" name=""/>
        <dsp:cNvSpPr/>
      </dsp:nvSpPr>
      <dsp:spPr>
        <a:xfrm>
          <a:off x="0" y="1763152"/>
          <a:ext cx="8280920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Человек с моральным долгом совершает альтруистические поступки ради нравственного удовлетворения, самоуважения, гордости, повышения моральной самооценки</a:t>
          </a:r>
          <a:endParaRPr lang="ru-RU" sz="1700" kern="1200"/>
        </a:p>
      </dsp:txBody>
      <dsp:txXfrm>
        <a:off x="71850" y="1835002"/>
        <a:ext cx="8137220" cy="1328160"/>
      </dsp:txXfrm>
    </dsp:sp>
    <dsp:sp modelId="{95FB57B5-629E-469A-84B0-E741766D750D}">
      <dsp:nvSpPr>
        <dsp:cNvPr id="0" name=""/>
        <dsp:cNvSpPr/>
      </dsp:nvSpPr>
      <dsp:spPr>
        <a:xfrm>
          <a:off x="0" y="3283972"/>
          <a:ext cx="8280920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Волонтерскую работу можно трактовать как феномен сочетания морального долга и альтруизма, основу социализации личности, социального взаимодействия, социального обмена, социальных норм, саморазвития, самовоспитания, самоусовершенствования личности, становления ее гуманистических ценностей и весомым средством подготовки молодежи к профессиональной деятельности.</a:t>
          </a:r>
          <a:endParaRPr lang="ru-RU" sz="1700" kern="1200"/>
        </a:p>
      </dsp:txBody>
      <dsp:txXfrm>
        <a:off x="71850" y="3355822"/>
        <a:ext cx="8137220" cy="1328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1272845"/>
          <a:ext cx="8634164" cy="3480750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107" tIns="1353820" rIns="67010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активное содействие благу других людей;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бескорыстие;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уважение прав и свобод личности;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соответствие общечеловеческим ценностям;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социально значимый позитивный характер деятельности;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сохранение индивидуального различия волонтёров;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способствование развитию волонтёрской  деятельности, реализации ее целей и задач.</a:t>
          </a:r>
          <a:endParaRPr lang="ru-RU" sz="1600" kern="1200" dirty="0"/>
        </a:p>
      </dsp:txBody>
      <dsp:txXfrm>
        <a:off x="0" y="1272845"/>
        <a:ext cx="8634164" cy="3480750"/>
      </dsp:txXfrm>
    </dsp:sp>
    <dsp:sp modelId="{394FF3D4-D442-4210-B965-9BD86041DBA4}">
      <dsp:nvSpPr>
        <dsp:cNvPr id="0" name=""/>
        <dsp:cNvSpPr/>
      </dsp:nvSpPr>
      <dsp:spPr>
        <a:xfrm>
          <a:off x="431708" y="622027"/>
          <a:ext cx="6043914" cy="161021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446" tIns="0" rIns="2284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Мотивы волонтёрской деятельности, основанные на принципах морального долга и альтруизма</a:t>
          </a:r>
          <a:endParaRPr lang="uk-UA" sz="1800" kern="1200" dirty="0"/>
        </a:p>
      </dsp:txBody>
      <dsp:txXfrm>
        <a:off x="510312" y="700631"/>
        <a:ext cx="5886706" cy="14530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0CAF4-86A9-49E2-8729-75A44AE571EC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5E4CC-A52F-4655-A021-701B3914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808A4-FA59-4C12-9ED3-2EDDAF6B006C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82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D46A1-7AD1-451E-AB27-029D088727D7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11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B438E-7705-4DB8-8B59-8BBF88841399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3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"/>
            <a:ext cx="890016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19" y="283"/>
            <a:ext cx="5538615" cy="76268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90A2CE-B790-43D7-B26D-958064112A00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1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490F6-1E5D-4062-9B3B-37266793D742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83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5CF61-5411-4628-83EA-564FC1120055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4ED25-C37E-4FAE-96C6-C34A25F12AC2}" type="datetime1">
              <a:rPr lang="uk-UA" smtClean="0"/>
              <a:t>14.12.2017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71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EC8A-FBAC-4FCF-B681-72B0C3A28B5E}" type="datetime1">
              <a:rPr lang="uk-UA" smtClean="0"/>
              <a:t>14.12.2017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9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7C031-BBFF-4161-81B5-52C713065FF7}" type="datetime1">
              <a:rPr lang="uk-UA" smtClean="0"/>
              <a:t>14.12.2017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53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05367-024A-43E8-B857-F42730AE380E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8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E117B-5A09-4632-8710-463DE1CFD6FA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88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uk-UA" dirty="0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F71C27D-5B86-4616-8B3D-1B68ED6FF5B6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Простой бизнес\15.07-15.08.15\28.07.15 - шаблон презентации (шумило)\шаблон_fabiz_2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08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00872" y="2276872"/>
            <a:ext cx="4680520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00872" y="2276872"/>
            <a:ext cx="5472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АНАЛИЗ МОТИВОВ МОРАЛЬНОГО ДОЛГА И АЛЬТРУИЗМА В СИСТЕМЕ МОТИВАЦИИ ВОЛОНТЕРОВ ПРИ РАБОТЕ В НАЦИОНАЛЬНЫХ ЗАОЧНЫХ ШКОЛАХ И ЕЖЕГОДНЫХ СЕЗОННЫХ ШКОЛАХ ДЛЯ МОТИВИРОВАННЫХ ШКОЛЬНИКОВ ИЗ ЧИСЛА СТУДЕНТОВ ОРГАНИЗАЦИЙ ВЫСШЕГО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520" y="537321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Материал презентации подготовлен с привлечением специалистов: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Шиловой Н. П., аналитика Центра развития лидерства в образовании Института образования НИУ ВШЭ.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Кравцова А. А., специалиста Центра взаимодействия с работодателями ФГАОУ ВО «Уральский федеральный университет имени первого Президента России </a:t>
            </a:r>
            <a:r>
              <a:rPr lang="ru-RU" sz="1600" dirty="0" err="1"/>
              <a:t>Б.Н.Ельцина</a:t>
            </a:r>
            <a:r>
              <a:rPr lang="ru-RU" sz="16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7011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Моральный выбор в деятельности волонтёра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10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57125161"/>
              </p:ext>
            </p:extLst>
          </p:nvPr>
        </p:nvGraphicFramePr>
        <p:xfrm>
          <a:off x="1496616" y="1233031"/>
          <a:ext cx="713230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49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Заключение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11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11469886"/>
              </p:ext>
            </p:extLst>
          </p:nvPr>
        </p:nvGraphicFramePr>
        <p:xfrm>
          <a:off x="662523" y="1052736"/>
          <a:ext cx="850294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077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Понятие морального долга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2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06812387"/>
              </p:ext>
            </p:extLst>
          </p:nvPr>
        </p:nvGraphicFramePr>
        <p:xfrm>
          <a:off x="776536" y="1340768"/>
          <a:ext cx="8490148" cy="485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17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Побуждения морального долга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3</a:t>
            </a:fld>
            <a:endParaRPr lang="uk-UA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98615820"/>
              </p:ext>
            </p:extLst>
          </p:nvPr>
        </p:nvGraphicFramePr>
        <p:xfrm>
          <a:off x="4592960" y="2780928"/>
          <a:ext cx="622091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04528" y="1052736"/>
            <a:ext cx="4953000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Моральный долг имеет связь с такими моральными понятиями, как гуманизм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патриотизм,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добросовестность, инициативность, дисциплинированность, честность, трудолюбие, творческая активность, способность к действию, умному самоограничению. Моральный долг личности обязательно предусматривает осуществление самоопределения и оказывается в его способности «осознать собственные действия и необходимость личного взноса в жизнь общества да и ответственность за них; свободно и инициативно избирать цель, которая имеет общественно значимое содержание для субъекта; согласовывать свои намерения, возможности и индивидуальные качества с требованиями конкретной деятельности и сферы взаимодействия с социальной средой.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49144" y="1555051"/>
            <a:ext cx="252028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Моральный долг человека предполагает:</a:t>
            </a:r>
          </a:p>
        </p:txBody>
      </p:sp>
    </p:spTree>
    <p:extLst>
      <p:ext uri="{BB962C8B-B14F-4D97-AF65-F5344CB8AC3E}">
        <p14:creationId xmlns:p14="http://schemas.microsoft.com/office/powerpoint/2010/main" val="133488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Выполнение морального долга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4</a:t>
            </a:fld>
            <a:endParaRPr lang="uk-UA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94429384"/>
              </p:ext>
            </p:extLst>
          </p:nvPr>
        </p:nvGraphicFramePr>
        <p:xfrm>
          <a:off x="1259590" y="1419754"/>
          <a:ext cx="66967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11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Мотивы выполнения морального долга в волонтёрской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5</a:t>
            </a:fld>
            <a:endParaRPr lang="uk-UA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11617578"/>
              </p:ext>
            </p:extLst>
          </p:nvPr>
        </p:nvGraphicFramePr>
        <p:xfrm>
          <a:off x="1064568" y="980728"/>
          <a:ext cx="792088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45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Понятие </a:t>
            </a:r>
            <a:r>
              <a:rPr lang="ru-RU" sz="2800" dirty="0" smtClean="0"/>
              <a:t>альтруизма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6</a:t>
            </a:fld>
            <a:endParaRPr lang="uk-UA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61087485"/>
              </p:ext>
            </p:extLst>
          </p:nvPr>
        </p:nvGraphicFramePr>
        <p:xfrm>
          <a:off x="1208584" y="1052736"/>
          <a:ext cx="7776864" cy="4596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190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Моральный долг и альтруизм в волонтёрской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7</a:t>
            </a:fld>
            <a:endParaRPr lang="uk-UA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91237691"/>
              </p:ext>
            </p:extLst>
          </p:nvPr>
        </p:nvGraphicFramePr>
        <p:xfrm>
          <a:off x="920552" y="1060574"/>
          <a:ext cx="8280920" cy="4998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908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8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62378706"/>
              </p:ext>
            </p:extLst>
          </p:nvPr>
        </p:nvGraphicFramePr>
        <p:xfrm>
          <a:off x="776536" y="762963"/>
          <a:ext cx="8634164" cy="537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05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9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91421651"/>
              </p:ext>
            </p:extLst>
          </p:nvPr>
        </p:nvGraphicFramePr>
        <p:xfrm>
          <a:off x="1637123" y="1052736"/>
          <a:ext cx="660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352600" y="5301208"/>
            <a:ext cx="72728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Волонтёрство</a:t>
            </a:r>
            <a:r>
              <a:rPr lang="ru-RU" dirty="0"/>
              <a:t>  отвечает естественной потребности быть членом группы, ценностям и целям которой доброволец может полностью соответствовать.</a:t>
            </a:r>
          </a:p>
        </p:txBody>
      </p:sp>
    </p:spTree>
    <p:extLst>
      <p:ext uri="{BB962C8B-B14F-4D97-AF65-F5344CB8AC3E}">
        <p14:creationId xmlns:p14="http://schemas.microsoft.com/office/powerpoint/2010/main" val="1236963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2642</TotalTime>
  <Words>896</Words>
  <Application>Microsoft Office PowerPoint</Application>
  <PresentationFormat>Лист A4 (210x297 мм)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Презентация PowerPoint</vt:lpstr>
      <vt:lpstr>Понятие морального долга</vt:lpstr>
      <vt:lpstr>Побуждения морального долга</vt:lpstr>
      <vt:lpstr>Выполнение морального долга</vt:lpstr>
      <vt:lpstr>Мотивы выполнения морального долга в волонтёрской деятельности</vt:lpstr>
      <vt:lpstr>Понятие альтруизма</vt:lpstr>
      <vt:lpstr>Моральный долг и альтруизм в волонтёрской деятельности</vt:lpstr>
      <vt:lpstr>Презентация PowerPoint</vt:lpstr>
      <vt:lpstr>Презентация PowerPoint</vt:lpstr>
      <vt:lpstr>Моральный выбор в деятельности волонтёра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Lana</cp:lastModifiedBy>
  <cp:revision>32</cp:revision>
  <dcterms:created xsi:type="dcterms:W3CDTF">2015-07-31T19:20:11Z</dcterms:created>
  <dcterms:modified xsi:type="dcterms:W3CDTF">2017-12-14T10:04:51Z</dcterms:modified>
</cp:coreProperties>
</file>